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088" r:id="rId1"/>
  </p:sldMasterIdLst>
  <p:notesMasterIdLst>
    <p:notesMasterId r:id="rId12"/>
  </p:notesMasterIdLst>
  <p:handoutMasterIdLst>
    <p:handoutMasterId r:id="rId13"/>
  </p:handoutMasterIdLst>
  <p:sldIdLst>
    <p:sldId id="264" r:id="rId2"/>
    <p:sldId id="271" r:id="rId3"/>
    <p:sldId id="274" r:id="rId4"/>
    <p:sldId id="266" r:id="rId5"/>
    <p:sldId id="270" r:id="rId6"/>
    <p:sldId id="275" r:id="rId7"/>
    <p:sldId id="269" r:id="rId8"/>
    <p:sldId id="267" r:id="rId9"/>
    <p:sldId id="273" r:id="rId10"/>
    <p:sldId id="268" r:id="rId11"/>
  </p:sldIdLst>
  <p:sldSz cx="9144000" cy="6858000" type="screen4x3"/>
  <p:notesSz cx="6669088" cy="9928225"/>
  <p:defaultTextStyle>
    <a:defPPr>
      <a:defRPr lang="en-US"/>
    </a:defPPr>
    <a:lvl1pPr algn="l" rtl="0" fontAlgn="base">
      <a:spcBef>
        <a:spcPct val="0"/>
      </a:spcBef>
      <a:spcAft>
        <a:spcPct val="0"/>
      </a:spcAft>
      <a:defRPr sz="2000" kern="1200">
        <a:solidFill>
          <a:schemeClr val="tx1"/>
        </a:solidFill>
        <a:latin typeface="Verdana" charset="0"/>
        <a:ea typeface="ＭＳ Ｐゴシック" charset="-128"/>
        <a:cs typeface="ＭＳ Ｐゴシック" charset="-128"/>
      </a:defRPr>
    </a:lvl1pPr>
    <a:lvl2pPr marL="457200" algn="l" rtl="0" fontAlgn="base">
      <a:spcBef>
        <a:spcPct val="0"/>
      </a:spcBef>
      <a:spcAft>
        <a:spcPct val="0"/>
      </a:spcAft>
      <a:defRPr sz="2000" kern="1200">
        <a:solidFill>
          <a:schemeClr val="tx1"/>
        </a:solidFill>
        <a:latin typeface="Verdana" charset="0"/>
        <a:ea typeface="ＭＳ Ｐゴシック" charset="-128"/>
        <a:cs typeface="ＭＳ Ｐゴシック" charset="-128"/>
      </a:defRPr>
    </a:lvl2pPr>
    <a:lvl3pPr marL="914400" algn="l" rtl="0" fontAlgn="base">
      <a:spcBef>
        <a:spcPct val="0"/>
      </a:spcBef>
      <a:spcAft>
        <a:spcPct val="0"/>
      </a:spcAft>
      <a:defRPr sz="2000" kern="1200">
        <a:solidFill>
          <a:schemeClr val="tx1"/>
        </a:solidFill>
        <a:latin typeface="Verdana" charset="0"/>
        <a:ea typeface="ＭＳ Ｐゴシック" charset="-128"/>
        <a:cs typeface="ＭＳ Ｐゴシック" charset="-128"/>
      </a:defRPr>
    </a:lvl3pPr>
    <a:lvl4pPr marL="1371600" algn="l" rtl="0" fontAlgn="base">
      <a:spcBef>
        <a:spcPct val="0"/>
      </a:spcBef>
      <a:spcAft>
        <a:spcPct val="0"/>
      </a:spcAft>
      <a:defRPr sz="2000" kern="1200">
        <a:solidFill>
          <a:schemeClr val="tx1"/>
        </a:solidFill>
        <a:latin typeface="Verdana" charset="0"/>
        <a:ea typeface="ＭＳ Ｐゴシック" charset="-128"/>
        <a:cs typeface="ＭＳ Ｐゴシック" charset="-128"/>
      </a:defRPr>
    </a:lvl4pPr>
    <a:lvl5pPr marL="1828800" algn="l" rtl="0" fontAlgn="base">
      <a:spcBef>
        <a:spcPct val="0"/>
      </a:spcBef>
      <a:spcAft>
        <a:spcPct val="0"/>
      </a:spcAft>
      <a:defRPr sz="2000" kern="1200">
        <a:solidFill>
          <a:schemeClr val="tx1"/>
        </a:solidFill>
        <a:latin typeface="Verdana" charset="0"/>
        <a:ea typeface="ＭＳ Ｐゴシック" charset="-128"/>
        <a:cs typeface="ＭＳ Ｐゴシック" charset="-128"/>
      </a:defRPr>
    </a:lvl5pPr>
    <a:lvl6pPr marL="2286000" algn="l" defTabSz="457200" rtl="0" eaLnBrk="1" latinLnBrk="0" hangingPunct="1">
      <a:defRPr sz="2000" kern="1200">
        <a:solidFill>
          <a:schemeClr val="tx1"/>
        </a:solidFill>
        <a:latin typeface="Verdana" charset="0"/>
        <a:ea typeface="ＭＳ Ｐゴシック" charset="-128"/>
        <a:cs typeface="ＭＳ Ｐゴシック" charset="-128"/>
      </a:defRPr>
    </a:lvl6pPr>
    <a:lvl7pPr marL="2743200" algn="l" defTabSz="457200" rtl="0" eaLnBrk="1" latinLnBrk="0" hangingPunct="1">
      <a:defRPr sz="2000" kern="1200">
        <a:solidFill>
          <a:schemeClr val="tx1"/>
        </a:solidFill>
        <a:latin typeface="Verdana" charset="0"/>
        <a:ea typeface="ＭＳ Ｐゴシック" charset="-128"/>
        <a:cs typeface="ＭＳ Ｐゴシック" charset="-128"/>
      </a:defRPr>
    </a:lvl7pPr>
    <a:lvl8pPr marL="3200400" algn="l" defTabSz="457200" rtl="0" eaLnBrk="1" latinLnBrk="0" hangingPunct="1">
      <a:defRPr sz="2000" kern="1200">
        <a:solidFill>
          <a:schemeClr val="tx1"/>
        </a:solidFill>
        <a:latin typeface="Verdana" charset="0"/>
        <a:ea typeface="ＭＳ Ｐゴシック" charset="-128"/>
        <a:cs typeface="ＭＳ Ｐゴシック" charset="-128"/>
      </a:defRPr>
    </a:lvl8pPr>
    <a:lvl9pPr marL="3657600" algn="l" defTabSz="457200" rtl="0" eaLnBrk="1" latinLnBrk="0" hangingPunct="1">
      <a:defRPr sz="2000" kern="1200">
        <a:solidFill>
          <a:schemeClr val="tx1"/>
        </a:solidFill>
        <a:latin typeface="Verdana"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743">
          <p15:clr>
            <a:srgbClr val="A4A3A4"/>
          </p15:clr>
        </p15:guide>
        <p15:guide id="2" pos="233">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C4CF"/>
    <a:srgbClr val="75B3CF"/>
    <a:srgbClr val="124068"/>
    <a:srgbClr val="000000"/>
    <a:srgbClr val="60778E"/>
    <a:srgbClr val="41A6AF"/>
    <a:srgbClr val="60BBEC"/>
    <a:srgbClr val="DE5424"/>
    <a:srgbClr val="A20023"/>
    <a:srgbClr val="FBA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82" autoAdjust="0"/>
  </p:normalViewPr>
  <p:slideViewPr>
    <p:cSldViewPr snapToGrid="0">
      <p:cViewPr varScale="1">
        <p:scale>
          <a:sx n="69" d="100"/>
          <a:sy n="69" d="100"/>
        </p:scale>
        <p:origin x="1224" y="44"/>
      </p:cViewPr>
      <p:guideLst>
        <p:guide orient="horz" pos="743"/>
        <p:guide pos="233"/>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806BB2-AD6D-4293-808B-F90901407391}" type="doc">
      <dgm:prSet loTypeId="urn:microsoft.com/office/officeart/2005/8/layout/hProcess9" loCatId="process" qsTypeId="urn:microsoft.com/office/officeart/2005/8/quickstyle/simple1" qsCatId="simple" csTypeId="urn:microsoft.com/office/officeart/2005/8/colors/accent1_2" csCatId="accent1" phldr="1"/>
      <dgm:spPr/>
    </dgm:pt>
    <dgm:pt modelId="{EE2B1B47-F6BF-4229-B1B6-48C1A0A8B077}">
      <dgm:prSet phldrT="[Tekst]" custT="1"/>
      <dgm:spPr/>
      <dgm:t>
        <a:bodyPr/>
        <a:lstStyle/>
        <a:p>
          <a:r>
            <a:rPr lang="da-DK" sz="1000"/>
            <a:t>Handlingsplan</a:t>
          </a:r>
        </a:p>
      </dgm:t>
    </dgm:pt>
    <dgm:pt modelId="{10F95D97-7A1D-4275-82A9-2EDE24E71C58}" type="parTrans" cxnId="{794646AD-D99A-4B2F-8590-2C1C6FFFA8F1}">
      <dgm:prSet/>
      <dgm:spPr/>
      <dgm:t>
        <a:bodyPr/>
        <a:lstStyle/>
        <a:p>
          <a:endParaRPr lang="da-DK"/>
        </a:p>
      </dgm:t>
    </dgm:pt>
    <dgm:pt modelId="{FAA0BE76-E3D8-45CA-B0BE-4742F926806A}" type="sibTrans" cxnId="{794646AD-D99A-4B2F-8590-2C1C6FFFA8F1}">
      <dgm:prSet/>
      <dgm:spPr/>
      <dgm:t>
        <a:bodyPr/>
        <a:lstStyle/>
        <a:p>
          <a:endParaRPr lang="da-DK"/>
        </a:p>
      </dgm:t>
    </dgm:pt>
    <dgm:pt modelId="{C00DC84B-9399-4527-B06E-F783CF16ACF2}">
      <dgm:prSet phldrT="[Tekst]" custT="1"/>
      <dgm:spPr/>
      <dgm:t>
        <a:bodyPr/>
        <a:lstStyle/>
        <a:p>
          <a:r>
            <a:rPr lang="da-DK" sz="1000"/>
            <a:t>Informering</a:t>
          </a:r>
        </a:p>
      </dgm:t>
    </dgm:pt>
    <dgm:pt modelId="{CC0B6308-6E5F-4952-81F9-9421801A7AA8}" type="parTrans" cxnId="{914C6371-DB26-4DC2-85CC-42D53D7F7252}">
      <dgm:prSet/>
      <dgm:spPr/>
      <dgm:t>
        <a:bodyPr/>
        <a:lstStyle/>
        <a:p>
          <a:endParaRPr lang="da-DK"/>
        </a:p>
      </dgm:t>
    </dgm:pt>
    <dgm:pt modelId="{DA5BEA5C-15DF-4095-9CE6-73338D2A3D05}" type="sibTrans" cxnId="{914C6371-DB26-4DC2-85CC-42D53D7F7252}">
      <dgm:prSet/>
      <dgm:spPr/>
      <dgm:t>
        <a:bodyPr/>
        <a:lstStyle/>
        <a:p>
          <a:endParaRPr lang="da-DK"/>
        </a:p>
      </dgm:t>
    </dgm:pt>
    <dgm:pt modelId="{CA037BB5-0750-4254-9CEF-F4FD7E971C9B}">
      <dgm:prSet custT="1"/>
      <dgm:spPr/>
      <dgm:t>
        <a:bodyPr/>
        <a:lstStyle/>
        <a:p>
          <a:r>
            <a:rPr lang="da-DK" sz="1000" dirty="0"/>
            <a:t>Hændelser</a:t>
          </a:r>
        </a:p>
      </dgm:t>
    </dgm:pt>
    <dgm:pt modelId="{93C3B9A6-43BA-4E5D-9300-C51C2247A858}" type="parTrans" cxnId="{4908ABC8-40BC-49B5-835D-A96F47DA048B}">
      <dgm:prSet/>
      <dgm:spPr/>
      <dgm:t>
        <a:bodyPr/>
        <a:lstStyle/>
        <a:p>
          <a:endParaRPr lang="da-DK"/>
        </a:p>
      </dgm:t>
    </dgm:pt>
    <dgm:pt modelId="{49DEC68C-43C5-45FF-A62C-DA72A43B5F20}" type="sibTrans" cxnId="{4908ABC8-40BC-49B5-835D-A96F47DA048B}">
      <dgm:prSet/>
      <dgm:spPr/>
      <dgm:t>
        <a:bodyPr/>
        <a:lstStyle/>
        <a:p>
          <a:endParaRPr lang="da-DK"/>
        </a:p>
      </dgm:t>
    </dgm:pt>
    <dgm:pt modelId="{1BC2D045-2054-4A5D-8018-99BE3C085E31}">
      <dgm:prSet custT="1"/>
      <dgm:spPr/>
      <dgm:t>
        <a:bodyPr/>
        <a:lstStyle/>
        <a:p>
          <a:r>
            <a:rPr lang="da-DK" sz="1000"/>
            <a:t>Konstanteret problem</a:t>
          </a:r>
        </a:p>
      </dgm:t>
    </dgm:pt>
    <dgm:pt modelId="{179CA1AD-48E2-4619-92D5-C4EB1C14E9A2}" type="parTrans" cxnId="{6D03CB09-71CE-4673-90E4-9DAC1FF33ACD}">
      <dgm:prSet/>
      <dgm:spPr/>
      <dgm:t>
        <a:bodyPr/>
        <a:lstStyle/>
        <a:p>
          <a:endParaRPr lang="da-DK"/>
        </a:p>
      </dgm:t>
    </dgm:pt>
    <dgm:pt modelId="{349A45B8-ACD2-4B65-9BB3-104904015EDD}" type="sibTrans" cxnId="{6D03CB09-71CE-4673-90E4-9DAC1FF33ACD}">
      <dgm:prSet/>
      <dgm:spPr/>
      <dgm:t>
        <a:bodyPr/>
        <a:lstStyle/>
        <a:p>
          <a:endParaRPr lang="da-DK"/>
        </a:p>
      </dgm:t>
    </dgm:pt>
    <dgm:pt modelId="{571CED59-A33C-455B-83F0-ACDC1E430216}">
      <dgm:prSet custT="1"/>
      <dgm:spPr/>
      <dgm:t>
        <a:bodyPr/>
        <a:lstStyle/>
        <a:p>
          <a:r>
            <a:rPr lang="da-DK" sz="1000"/>
            <a:t>Midlertidig indsats</a:t>
          </a:r>
        </a:p>
      </dgm:t>
    </dgm:pt>
    <dgm:pt modelId="{DC4B777D-C283-48F7-A32B-BE44DA0E75DD}" type="parTrans" cxnId="{D3A8E3C3-DACD-48B7-A9BD-D0E949E93438}">
      <dgm:prSet/>
      <dgm:spPr/>
      <dgm:t>
        <a:bodyPr/>
        <a:lstStyle/>
        <a:p>
          <a:endParaRPr lang="da-DK"/>
        </a:p>
      </dgm:t>
    </dgm:pt>
    <dgm:pt modelId="{FF3F4660-C0EF-4F71-9AF3-51E6246F0723}" type="sibTrans" cxnId="{D3A8E3C3-DACD-48B7-A9BD-D0E949E93438}">
      <dgm:prSet/>
      <dgm:spPr/>
      <dgm:t>
        <a:bodyPr/>
        <a:lstStyle/>
        <a:p>
          <a:endParaRPr lang="da-DK"/>
        </a:p>
      </dgm:t>
    </dgm:pt>
    <dgm:pt modelId="{1F06B7CA-047D-4A4A-8103-63421E53AABD}" type="pres">
      <dgm:prSet presAssocID="{8C806BB2-AD6D-4293-808B-F90901407391}" presName="CompostProcess" presStyleCnt="0">
        <dgm:presLayoutVars>
          <dgm:dir/>
          <dgm:resizeHandles val="exact"/>
        </dgm:presLayoutVars>
      </dgm:prSet>
      <dgm:spPr/>
    </dgm:pt>
    <dgm:pt modelId="{9B7EE4B7-3310-44C0-857F-3E5F53A21621}" type="pres">
      <dgm:prSet presAssocID="{8C806BB2-AD6D-4293-808B-F90901407391}" presName="arrow" presStyleLbl="bgShp" presStyleIdx="0" presStyleCnt="1"/>
      <dgm:spPr/>
    </dgm:pt>
    <dgm:pt modelId="{38A3511C-50FD-4BB5-A19C-6CC01A739366}" type="pres">
      <dgm:prSet presAssocID="{8C806BB2-AD6D-4293-808B-F90901407391}" presName="linearProcess" presStyleCnt="0"/>
      <dgm:spPr/>
    </dgm:pt>
    <dgm:pt modelId="{0C29BC98-2F0C-4067-83EE-5082E0C68EE0}" type="pres">
      <dgm:prSet presAssocID="{CA037BB5-0750-4254-9CEF-F4FD7E971C9B}" presName="textNode" presStyleLbl="node1" presStyleIdx="0" presStyleCnt="5">
        <dgm:presLayoutVars>
          <dgm:bulletEnabled val="1"/>
        </dgm:presLayoutVars>
      </dgm:prSet>
      <dgm:spPr/>
      <dgm:t>
        <a:bodyPr/>
        <a:lstStyle/>
        <a:p>
          <a:endParaRPr lang="da-DK"/>
        </a:p>
      </dgm:t>
    </dgm:pt>
    <dgm:pt modelId="{CBE125E5-5B9D-43FC-8449-A347B50CA2D9}" type="pres">
      <dgm:prSet presAssocID="{49DEC68C-43C5-45FF-A62C-DA72A43B5F20}" presName="sibTrans" presStyleCnt="0"/>
      <dgm:spPr/>
    </dgm:pt>
    <dgm:pt modelId="{2DB2D2A6-114B-4DC0-ACBD-8E6DA113DF64}" type="pres">
      <dgm:prSet presAssocID="{1BC2D045-2054-4A5D-8018-99BE3C085E31}" presName="textNode" presStyleLbl="node1" presStyleIdx="1" presStyleCnt="5" custScaleX="107583">
        <dgm:presLayoutVars>
          <dgm:bulletEnabled val="1"/>
        </dgm:presLayoutVars>
      </dgm:prSet>
      <dgm:spPr/>
      <dgm:t>
        <a:bodyPr/>
        <a:lstStyle/>
        <a:p>
          <a:endParaRPr lang="da-DK"/>
        </a:p>
      </dgm:t>
    </dgm:pt>
    <dgm:pt modelId="{AAE31EC1-09D3-4338-B07D-E2AC0A018767}" type="pres">
      <dgm:prSet presAssocID="{349A45B8-ACD2-4B65-9BB3-104904015EDD}" presName="sibTrans" presStyleCnt="0"/>
      <dgm:spPr/>
    </dgm:pt>
    <dgm:pt modelId="{E8126EB1-DDD4-4E21-B9F8-401AB19AF037}" type="pres">
      <dgm:prSet presAssocID="{571CED59-A33C-455B-83F0-ACDC1E430216}" presName="textNode" presStyleLbl="node1" presStyleIdx="2" presStyleCnt="5" custLinFactNeighborX="-3916" custLinFactNeighborY="-515">
        <dgm:presLayoutVars>
          <dgm:bulletEnabled val="1"/>
        </dgm:presLayoutVars>
      </dgm:prSet>
      <dgm:spPr/>
      <dgm:t>
        <a:bodyPr/>
        <a:lstStyle/>
        <a:p>
          <a:endParaRPr lang="da-DK"/>
        </a:p>
      </dgm:t>
    </dgm:pt>
    <dgm:pt modelId="{CF361844-F25F-4942-9DA0-A723F6623EB8}" type="pres">
      <dgm:prSet presAssocID="{FF3F4660-C0EF-4F71-9AF3-51E6246F0723}" presName="sibTrans" presStyleCnt="0"/>
      <dgm:spPr/>
    </dgm:pt>
    <dgm:pt modelId="{CD1BD0B8-0CA9-416D-A78B-60E815322879}" type="pres">
      <dgm:prSet presAssocID="{EE2B1B47-F6BF-4229-B1B6-48C1A0A8B077}" presName="textNode" presStyleLbl="node1" presStyleIdx="3" presStyleCnt="5">
        <dgm:presLayoutVars>
          <dgm:bulletEnabled val="1"/>
        </dgm:presLayoutVars>
      </dgm:prSet>
      <dgm:spPr/>
      <dgm:t>
        <a:bodyPr/>
        <a:lstStyle/>
        <a:p>
          <a:endParaRPr lang="da-DK"/>
        </a:p>
      </dgm:t>
    </dgm:pt>
    <dgm:pt modelId="{76AD33AC-823F-4810-BF5C-FDE17B711B5D}" type="pres">
      <dgm:prSet presAssocID="{FAA0BE76-E3D8-45CA-B0BE-4742F926806A}" presName="sibTrans" presStyleCnt="0"/>
      <dgm:spPr/>
    </dgm:pt>
    <dgm:pt modelId="{4876B3B0-5F6B-44B3-9555-BF19BBFE5315}" type="pres">
      <dgm:prSet presAssocID="{C00DC84B-9399-4527-B06E-F783CF16ACF2}" presName="textNode" presStyleLbl="node1" presStyleIdx="4" presStyleCnt="5">
        <dgm:presLayoutVars>
          <dgm:bulletEnabled val="1"/>
        </dgm:presLayoutVars>
      </dgm:prSet>
      <dgm:spPr/>
      <dgm:t>
        <a:bodyPr/>
        <a:lstStyle/>
        <a:p>
          <a:endParaRPr lang="da-DK"/>
        </a:p>
      </dgm:t>
    </dgm:pt>
  </dgm:ptLst>
  <dgm:cxnLst>
    <dgm:cxn modelId="{93F04B9A-681E-461B-8D37-64C007E020CC}" type="presOf" srcId="{EE2B1B47-F6BF-4229-B1B6-48C1A0A8B077}" destId="{CD1BD0B8-0CA9-416D-A78B-60E815322879}" srcOrd="0" destOrd="0" presId="urn:microsoft.com/office/officeart/2005/8/layout/hProcess9"/>
    <dgm:cxn modelId="{914C6371-DB26-4DC2-85CC-42D53D7F7252}" srcId="{8C806BB2-AD6D-4293-808B-F90901407391}" destId="{C00DC84B-9399-4527-B06E-F783CF16ACF2}" srcOrd="4" destOrd="0" parTransId="{CC0B6308-6E5F-4952-81F9-9421801A7AA8}" sibTransId="{DA5BEA5C-15DF-4095-9CE6-73338D2A3D05}"/>
    <dgm:cxn modelId="{44558561-64D5-4742-A20E-E4EE9FDA5677}" type="presOf" srcId="{8C806BB2-AD6D-4293-808B-F90901407391}" destId="{1F06B7CA-047D-4A4A-8103-63421E53AABD}" srcOrd="0" destOrd="0" presId="urn:microsoft.com/office/officeart/2005/8/layout/hProcess9"/>
    <dgm:cxn modelId="{D3A8E3C3-DACD-48B7-A9BD-D0E949E93438}" srcId="{8C806BB2-AD6D-4293-808B-F90901407391}" destId="{571CED59-A33C-455B-83F0-ACDC1E430216}" srcOrd="2" destOrd="0" parTransId="{DC4B777D-C283-48F7-A32B-BE44DA0E75DD}" sibTransId="{FF3F4660-C0EF-4F71-9AF3-51E6246F0723}"/>
    <dgm:cxn modelId="{8306B1EB-1E69-4FDA-8C72-8A77B33D8D8E}" type="presOf" srcId="{CA037BB5-0750-4254-9CEF-F4FD7E971C9B}" destId="{0C29BC98-2F0C-4067-83EE-5082E0C68EE0}" srcOrd="0" destOrd="0" presId="urn:microsoft.com/office/officeart/2005/8/layout/hProcess9"/>
    <dgm:cxn modelId="{B5AA622C-787B-4805-9C12-7C4AC0E109F4}" type="presOf" srcId="{1BC2D045-2054-4A5D-8018-99BE3C085E31}" destId="{2DB2D2A6-114B-4DC0-ACBD-8E6DA113DF64}" srcOrd="0" destOrd="0" presId="urn:microsoft.com/office/officeart/2005/8/layout/hProcess9"/>
    <dgm:cxn modelId="{C5AA2D19-4CF4-498F-ACEE-343F2C3ABBEB}" type="presOf" srcId="{C00DC84B-9399-4527-B06E-F783CF16ACF2}" destId="{4876B3B0-5F6B-44B3-9555-BF19BBFE5315}" srcOrd="0" destOrd="0" presId="urn:microsoft.com/office/officeart/2005/8/layout/hProcess9"/>
    <dgm:cxn modelId="{21C6D106-A20B-46D8-B819-113303E4CBF8}" type="presOf" srcId="{571CED59-A33C-455B-83F0-ACDC1E430216}" destId="{E8126EB1-DDD4-4E21-B9F8-401AB19AF037}" srcOrd="0" destOrd="0" presId="urn:microsoft.com/office/officeart/2005/8/layout/hProcess9"/>
    <dgm:cxn modelId="{6D03CB09-71CE-4673-90E4-9DAC1FF33ACD}" srcId="{8C806BB2-AD6D-4293-808B-F90901407391}" destId="{1BC2D045-2054-4A5D-8018-99BE3C085E31}" srcOrd="1" destOrd="0" parTransId="{179CA1AD-48E2-4619-92D5-C4EB1C14E9A2}" sibTransId="{349A45B8-ACD2-4B65-9BB3-104904015EDD}"/>
    <dgm:cxn modelId="{794646AD-D99A-4B2F-8590-2C1C6FFFA8F1}" srcId="{8C806BB2-AD6D-4293-808B-F90901407391}" destId="{EE2B1B47-F6BF-4229-B1B6-48C1A0A8B077}" srcOrd="3" destOrd="0" parTransId="{10F95D97-7A1D-4275-82A9-2EDE24E71C58}" sibTransId="{FAA0BE76-E3D8-45CA-B0BE-4742F926806A}"/>
    <dgm:cxn modelId="{4908ABC8-40BC-49B5-835D-A96F47DA048B}" srcId="{8C806BB2-AD6D-4293-808B-F90901407391}" destId="{CA037BB5-0750-4254-9CEF-F4FD7E971C9B}" srcOrd="0" destOrd="0" parTransId="{93C3B9A6-43BA-4E5D-9300-C51C2247A858}" sibTransId="{49DEC68C-43C5-45FF-A62C-DA72A43B5F20}"/>
    <dgm:cxn modelId="{87396D56-D463-41DC-A5F8-69D8187137B1}" type="presParOf" srcId="{1F06B7CA-047D-4A4A-8103-63421E53AABD}" destId="{9B7EE4B7-3310-44C0-857F-3E5F53A21621}" srcOrd="0" destOrd="0" presId="urn:microsoft.com/office/officeart/2005/8/layout/hProcess9"/>
    <dgm:cxn modelId="{8E866FED-0EF4-42FC-B7B6-4219D9E9D88D}" type="presParOf" srcId="{1F06B7CA-047D-4A4A-8103-63421E53AABD}" destId="{38A3511C-50FD-4BB5-A19C-6CC01A739366}" srcOrd="1" destOrd="0" presId="urn:microsoft.com/office/officeart/2005/8/layout/hProcess9"/>
    <dgm:cxn modelId="{23C937BE-A475-41FB-B45F-457C74B21B7C}" type="presParOf" srcId="{38A3511C-50FD-4BB5-A19C-6CC01A739366}" destId="{0C29BC98-2F0C-4067-83EE-5082E0C68EE0}" srcOrd="0" destOrd="0" presId="urn:microsoft.com/office/officeart/2005/8/layout/hProcess9"/>
    <dgm:cxn modelId="{A5158DC0-95BB-4AB9-B6A7-8A801C3B2ECC}" type="presParOf" srcId="{38A3511C-50FD-4BB5-A19C-6CC01A739366}" destId="{CBE125E5-5B9D-43FC-8449-A347B50CA2D9}" srcOrd="1" destOrd="0" presId="urn:microsoft.com/office/officeart/2005/8/layout/hProcess9"/>
    <dgm:cxn modelId="{1DB859F9-ED54-4D88-A605-58BC657A5E38}" type="presParOf" srcId="{38A3511C-50FD-4BB5-A19C-6CC01A739366}" destId="{2DB2D2A6-114B-4DC0-ACBD-8E6DA113DF64}" srcOrd="2" destOrd="0" presId="urn:microsoft.com/office/officeart/2005/8/layout/hProcess9"/>
    <dgm:cxn modelId="{07CFCD24-5AEC-459B-9081-CDEBB8E8D3F6}" type="presParOf" srcId="{38A3511C-50FD-4BB5-A19C-6CC01A739366}" destId="{AAE31EC1-09D3-4338-B07D-E2AC0A018767}" srcOrd="3" destOrd="0" presId="urn:microsoft.com/office/officeart/2005/8/layout/hProcess9"/>
    <dgm:cxn modelId="{2AC365FE-2C3C-4EF6-AD7F-1F01606FC202}" type="presParOf" srcId="{38A3511C-50FD-4BB5-A19C-6CC01A739366}" destId="{E8126EB1-DDD4-4E21-B9F8-401AB19AF037}" srcOrd="4" destOrd="0" presId="urn:microsoft.com/office/officeart/2005/8/layout/hProcess9"/>
    <dgm:cxn modelId="{6B3DA3D5-3BCE-4A64-A3E6-46EDB1BC1E5B}" type="presParOf" srcId="{38A3511C-50FD-4BB5-A19C-6CC01A739366}" destId="{CF361844-F25F-4942-9DA0-A723F6623EB8}" srcOrd="5" destOrd="0" presId="urn:microsoft.com/office/officeart/2005/8/layout/hProcess9"/>
    <dgm:cxn modelId="{FF35FDA6-CC12-4C26-B1BD-43E57E4EEDC6}" type="presParOf" srcId="{38A3511C-50FD-4BB5-A19C-6CC01A739366}" destId="{CD1BD0B8-0CA9-416D-A78B-60E815322879}" srcOrd="6" destOrd="0" presId="urn:microsoft.com/office/officeart/2005/8/layout/hProcess9"/>
    <dgm:cxn modelId="{AB5CFCE2-BEC0-473B-AC9C-BDD1BD64CB73}" type="presParOf" srcId="{38A3511C-50FD-4BB5-A19C-6CC01A739366}" destId="{76AD33AC-823F-4810-BF5C-FDE17B711B5D}" srcOrd="7" destOrd="0" presId="urn:microsoft.com/office/officeart/2005/8/layout/hProcess9"/>
    <dgm:cxn modelId="{689339EF-10D3-4859-90A5-B5D523FA43B4}" type="presParOf" srcId="{38A3511C-50FD-4BB5-A19C-6CC01A739366}" destId="{4876B3B0-5F6B-44B3-9555-BF19BBFE5315}"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7EE4B7-3310-44C0-857F-3E5F53A21621}">
      <dsp:nvSpPr>
        <dsp:cNvPr id="0" name=""/>
        <dsp:cNvSpPr/>
      </dsp:nvSpPr>
      <dsp:spPr>
        <a:xfrm>
          <a:off x="609957" y="0"/>
          <a:ext cx="6912848" cy="219825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29BC98-2F0C-4067-83EE-5082E0C68EE0}">
      <dsp:nvSpPr>
        <dsp:cNvPr id="0" name=""/>
        <dsp:cNvSpPr/>
      </dsp:nvSpPr>
      <dsp:spPr>
        <a:xfrm>
          <a:off x="2728" y="659476"/>
          <a:ext cx="1415291" cy="87930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da-DK" sz="1000" kern="1200" dirty="0"/>
            <a:t>Hændelser</a:t>
          </a:r>
        </a:p>
      </dsp:txBody>
      <dsp:txXfrm>
        <a:off x="45652" y="702400"/>
        <a:ext cx="1329443" cy="793454"/>
      </dsp:txXfrm>
    </dsp:sp>
    <dsp:sp modelId="{2DB2D2A6-114B-4DC0-ACBD-8E6DA113DF64}">
      <dsp:nvSpPr>
        <dsp:cNvPr id="0" name=""/>
        <dsp:cNvSpPr/>
      </dsp:nvSpPr>
      <dsp:spPr>
        <a:xfrm>
          <a:off x="1653901" y="659476"/>
          <a:ext cx="1522612" cy="87930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da-DK" sz="1000" kern="1200"/>
            <a:t>Konstanteret problem</a:t>
          </a:r>
        </a:p>
      </dsp:txBody>
      <dsp:txXfrm>
        <a:off x="1696825" y="702400"/>
        <a:ext cx="1436764" cy="793454"/>
      </dsp:txXfrm>
    </dsp:sp>
    <dsp:sp modelId="{E8126EB1-DDD4-4E21-B9F8-401AB19AF037}">
      <dsp:nvSpPr>
        <dsp:cNvPr id="0" name=""/>
        <dsp:cNvSpPr/>
      </dsp:nvSpPr>
      <dsp:spPr>
        <a:xfrm>
          <a:off x="3403159" y="654948"/>
          <a:ext cx="1415291" cy="87930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da-DK" sz="1000" kern="1200"/>
            <a:t>Midlertidig indsats</a:t>
          </a:r>
        </a:p>
      </dsp:txBody>
      <dsp:txXfrm>
        <a:off x="3446083" y="697872"/>
        <a:ext cx="1329443" cy="793454"/>
      </dsp:txXfrm>
    </dsp:sp>
    <dsp:sp modelId="{CD1BD0B8-0CA9-416D-A78B-60E815322879}">
      <dsp:nvSpPr>
        <dsp:cNvPr id="0" name=""/>
        <dsp:cNvSpPr/>
      </dsp:nvSpPr>
      <dsp:spPr>
        <a:xfrm>
          <a:off x="5063569" y="659476"/>
          <a:ext cx="1415291" cy="87930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da-DK" sz="1000" kern="1200"/>
            <a:t>Handlingsplan</a:t>
          </a:r>
        </a:p>
      </dsp:txBody>
      <dsp:txXfrm>
        <a:off x="5106493" y="702400"/>
        <a:ext cx="1329443" cy="793454"/>
      </dsp:txXfrm>
    </dsp:sp>
    <dsp:sp modelId="{4876B3B0-5F6B-44B3-9555-BF19BBFE5315}">
      <dsp:nvSpPr>
        <dsp:cNvPr id="0" name=""/>
        <dsp:cNvSpPr/>
      </dsp:nvSpPr>
      <dsp:spPr>
        <a:xfrm>
          <a:off x="6714743" y="659476"/>
          <a:ext cx="1415291" cy="87930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da-DK" sz="1000" kern="1200"/>
            <a:t>Informering</a:t>
          </a:r>
        </a:p>
      </dsp:txBody>
      <dsp:txXfrm>
        <a:off x="6757667" y="702400"/>
        <a:ext cx="1329443" cy="79345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890838" cy="496888"/>
          </a:xfrm>
          <a:prstGeom prst="rect">
            <a:avLst/>
          </a:prstGeom>
          <a:noFill/>
          <a:ln w="9525">
            <a:noFill/>
            <a:miter lim="800000"/>
            <a:headEnd/>
            <a:tailEnd/>
          </a:ln>
        </p:spPr>
        <p:txBody>
          <a:bodyPr vert="horz" wrap="square" lIns="91998" tIns="45999" rIns="91998" bIns="45999" numCol="1" anchor="t" anchorCtr="0" compatLnSpc="1">
            <a:prstTxWarp prst="textNoShape">
              <a:avLst/>
            </a:prstTxWarp>
          </a:bodyPr>
          <a:lstStyle>
            <a:lvl1pPr defTabSz="920750" eaLnBrk="0" hangingPunct="0">
              <a:defRPr sz="1200">
                <a:latin typeface="Arial" pitchFamily="-111" charset="0"/>
                <a:ea typeface="ＭＳ Ｐゴシック" pitchFamily="-111" charset="-128"/>
                <a:cs typeface="ＭＳ Ｐゴシック" pitchFamily="-111" charset="-128"/>
              </a:defRPr>
            </a:lvl1pPr>
          </a:lstStyle>
          <a:p>
            <a:pPr>
              <a:defRPr/>
            </a:pPr>
            <a:endParaRPr lang="da-DK"/>
          </a:p>
        </p:txBody>
      </p:sp>
      <p:sp>
        <p:nvSpPr>
          <p:cNvPr id="13315" name="Rectangle 3"/>
          <p:cNvSpPr>
            <a:spLocks noGrp="1" noChangeArrowheads="1"/>
          </p:cNvSpPr>
          <p:nvPr>
            <p:ph type="dt" sz="quarter" idx="1"/>
          </p:nvPr>
        </p:nvSpPr>
        <p:spPr bwMode="auto">
          <a:xfrm>
            <a:off x="3778250" y="0"/>
            <a:ext cx="2890838" cy="496888"/>
          </a:xfrm>
          <a:prstGeom prst="rect">
            <a:avLst/>
          </a:prstGeom>
          <a:noFill/>
          <a:ln w="9525">
            <a:noFill/>
            <a:miter lim="800000"/>
            <a:headEnd/>
            <a:tailEnd/>
          </a:ln>
        </p:spPr>
        <p:txBody>
          <a:bodyPr vert="horz" wrap="square" lIns="91998" tIns="45999" rIns="91998" bIns="45999" numCol="1" anchor="t" anchorCtr="0" compatLnSpc="1">
            <a:prstTxWarp prst="textNoShape">
              <a:avLst/>
            </a:prstTxWarp>
          </a:bodyPr>
          <a:lstStyle>
            <a:lvl1pPr algn="r" defTabSz="920750" eaLnBrk="0" hangingPunct="0">
              <a:defRPr sz="1200">
                <a:latin typeface="Arial" pitchFamily="-111" charset="0"/>
                <a:ea typeface="ＭＳ Ｐゴシック" pitchFamily="-111" charset="-128"/>
                <a:cs typeface="ＭＳ Ｐゴシック" pitchFamily="-111" charset="-128"/>
              </a:defRPr>
            </a:lvl1pPr>
          </a:lstStyle>
          <a:p>
            <a:pPr>
              <a:defRPr/>
            </a:pPr>
            <a:endParaRPr lang="da-DK"/>
          </a:p>
        </p:txBody>
      </p:sp>
      <p:sp>
        <p:nvSpPr>
          <p:cNvPr id="13316" name="Rectangle 4"/>
          <p:cNvSpPr>
            <a:spLocks noGrp="1" noChangeArrowheads="1"/>
          </p:cNvSpPr>
          <p:nvPr>
            <p:ph type="ftr" sz="quarter" idx="2"/>
          </p:nvPr>
        </p:nvSpPr>
        <p:spPr bwMode="auto">
          <a:xfrm>
            <a:off x="0" y="9431338"/>
            <a:ext cx="2890838" cy="496887"/>
          </a:xfrm>
          <a:prstGeom prst="rect">
            <a:avLst/>
          </a:prstGeom>
          <a:noFill/>
          <a:ln w="9525">
            <a:noFill/>
            <a:miter lim="800000"/>
            <a:headEnd/>
            <a:tailEnd/>
          </a:ln>
        </p:spPr>
        <p:txBody>
          <a:bodyPr vert="horz" wrap="square" lIns="91998" tIns="45999" rIns="91998" bIns="45999" numCol="1" anchor="b" anchorCtr="0" compatLnSpc="1">
            <a:prstTxWarp prst="textNoShape">
              <a:avLst/>
            </a:prstTxWarp>
          </a:bodyPr>
          <a:lstStyle>
            <a:lvl1pPr defTabSz="920750" eaLnBrk="0" hangingPunct="0">
              <a:defRPr sz="1200">
                <a:latin typeface="Arial" pitchFamily="-111" charset="0"/>
                <a:ea typeface="ＭＳ Ｐゴシック" pitchFamily="-111" charset="-128"/>
                <a:cs typeface="ＭＳ Ｐゴシック" pitchFamily="-111" charset="-128"/>
              </a:defRPr>
            </a:lvl1pPr>
          </a:lstStyle>
          <a:p>
            <a:pPr>
              <a:defRPr/>
            </a:pPr>
            <a:endParaRPr lang="da-DK"/>
          </a:p>
        </p:txBody>
      </p:sp>
      <p:sp>
        <p:nvSpPr>
          <p:cNvPr id="13317" name="Rectangle 5"/>
          <p:cNvSpPr>
            <a:spLocks noGrp="1" noChangeArrowheads="1"/>
          </p:cNvSpPr>
          <p:nvPr>
            <p:ph type="sldNum" sz="quarter" idx="3"/>
          </p:nvPr>
        </p:nvSpPr>
        <p:spPr bwMode="auto">
          <a:xfrm>
            <a:off x="3778250" y="9431338"/>
            <a:ext cx="2890838" cy="496887"/>
          </a:xfrm>
          <a:prstGeom prst="rect">
            <a:avLst/>
          </a:prstGeom>
          <a:noFill/>
          <a:ln w="9525">
            <a:noFill/>
            <a:miter lim="800000"/>
            <a:headEnd/>
            <a:tailEnd/>
          </a:ln>
        </p:spPr>
        <p:txBody>
          <a:bodyPr vert="horz" wrap="square" lIns="91998" tIns="45999" rIns="91998" bIns="45999" numCol="1" anchor="b" anchorCtr="0" compatLnSpc="1">
            <a:prstTxWarp prst="textNoShape">
              <a:avLst/>
            </a:prstTxWarp>
          </a:bodyPr>
          <a:lstStyle>
            <a:lvl1pPr algn="r" defTabSz="920750" eaLnBrk="0" hangingPunct="0">
              <a:defRPr sz="1200">
                <a:latin typeface="Arial" pitchFamily="-111" charset="0"/>
                <a:ea typeface="ＭＳ Ｐゴシック" pitchFamily="-111" charset="-128"/>
                <a:cs typeface="ＭＳ Ｐゴシック" pitchFamily="-111" charset="-128"/>
              </a:defRPr>
            </a:lvl1pPr>
          </a:lstStyle>
          <a:p>
            <a:pPr>
              <a:defRPr/>
            </a:pPr>
            <a:fld id="{EE186562-B924-0F40-B7E2-8CE038266778}" type="slidenum">
              <a:rPr lang="en-US"/>
              <a:pPr>
                <a:defRPr/>
              </a:pPr>
              <a:t>‹nr.›</a:t>
            </a:fld>
            <a:endParaRPr lang="en-US"/>
          </a:p>
        </p:txBody>
      </p:sp>
    </p:spTree>
    <p:extLst>
      <p:ext uri="{BB962C8B-B14F-4D97-AF65-F5344CB8AC3E}">
        <p14:creationId xmlns:p14="http://schemas.microsoft.com/office/powerpoint/2010/main" val="11492917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890838" cy="496888"/>
          </a:xfrm>
          <a:prstGeom prst="rect">
            <a:avLst/>
          </a:prstGeom>
          <a:noFill/>
          <a:ln w="9525">
            <a:noFill/>
            <a:miter lim="800000"/>
            <a:headEnd/>
            <a:tailEnd/>
          </a:ln>
        </p:spPr>
        <p:txBody>
          <a:bodyPr vert="horz" wrap="square" lIns="91998" tIns="45999" rIns="91998" bIns="45999" numCol="1" anchor="t" anchorCtr="0" compatLnSpc="1">
            <a:prstTxWarp prst="textNoShape">
              <a:avLst/>
            </a:prstTxWarp>
          </a:bodyPr>
          <a:lstStyle>
            <a:lvl1pPr defTabSz="920750" eaLnBrk="0" hangingPunct="0">
              <a:defRPr sz="1200">
                <a:latin typeface="Arial" pitchFamily="-111" charset="0"/>
                <a:ea typeface="ＭＳ Ｐゴシック" pitchFamily="-111" charset="-128"/>
                <a:cs typeface="ＭＳ Ｐゴシック" pitchFamily="-111" charset="-128"/>
              </a:defRPr>
            </a:lvl1pPr>
          </a:lstStyle>
          <a:p>
            <a:pPr>
              <a:defRPr/>
            </a:pPr>
            <a:endParaRPr lang="da-DK"/>
          </a:p>
        </p:txBody>
      </p:sp>
      <p:sp>
        <p:nvSpPr>
          <p:cNvPr id="7171" name="Rectangle 3"/>
          <p:cNvSpPr>
            <a:spLocks noGrp="1" noChangeArrowheads="1"/>
          </p:cNvSpPr>
          <p:nvPr>
            <p:ph type="dt" idx="1"/>
          </p:nvPr>
        </p:nvSpPr>
        <p:spPr bwMode="auto">
          <a:xfrm>
            <a:off x="3778250" y="0"/>
            <a:ext cx="2890838" cy="496888"/>
          </a:xfrm>
          <a:prstGeom prst="rect">
            <a:avLst/>
          </a:prstGeom>
          <a:noFill/>
          <a:ln w="9525">
            <a:noFill/>
            <a:miter lim="800000"/>
            <a:headEnd/>
            <a:tailEnd/>
          </a:ln>
        </p:spPr>
        <p:txBody>
          <a:bodyPr vert="horz" wrap="square" lIns="91998" tIns="45999" rIns="91998" bIns="45999" numCol="1" anchor="t" anchorCtr="0" compatLnSpc="1">
            <a:prstTxWarp prst="textNoShape">
              <a:avLst/>
            </a:prstTxWarp>
          </a:bodyPr>
          <a:lstStyle>
            <a:lvl1pPr algn="r" defTabSz="920750" eaLnBrk="0" hangingPunct="0">
              <a:defRPr sz="1200">
                <a:latin typeface="Arial" pitchFamily="-111" charset="0"/>
                <a:ea typeface="ＭＳ Ｐゴシック" pitchFamily="-111" charset="-128"/>
                <a:cs typeface="ＭＳ Ｐゴシック" pitchFamily="-111" charset="-128"/>
              </a:defRPr>
            </a:lvl1pPr>
          </a:lstStyle>
          <a:p>
            <a:pPr>
              <a:defRPr/>
            </a:pPr>
            <a:endParaRPr lang="da-DK"/>
          </a:p>
        </p:txBody>
      </p:sp>
      <p:sp>
        <p:nvSpPr>
          <p:cNvPr id="12292" name="Rectangle 4"/>
          <p:cNvSpPr>
            <a:spLocks noGrp="1" noRot="1" noChangeAspect="1" noChangeArrowheads="1" noTextEdit="1"/>
          </p:cNvSpPr>
          <p:nvPr>
            <p:ph type="sldImg" idx="2"/>
          </p:nvPr>
        </p:nvSpPr>
        <p:spPr bwMode="auto">
          <a:xfrm>
            <a:off x="855663" y="746125"/>
            <a:ext cx="4960937" cy="372110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0" y="4714875"/>
            <a:ext cx="4891088" cy="4467225"/>
          </a:xfrm>
          <a:prstGeom prst="rect">
            <a:avLst/>
          </a:prstGeom>
          <a:noFill/>
          <a:ln w="9525">
            <a:noFill/>
            <a:miter lim="800000"/>
            <a:headEnd/>
            <a:tailEnd/>
          </a:ln>
        </p:spPr>
        <p:txBody>
          <a:bodyPr vert="horz" wrap="square" lIns="91998" tIns="45999" rIns="91998" bIns="4599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9431338"/>
            <a:ext cx="2890838" cy="496887"/>
          </a:xfrm>
          <a:prstGeom prst="rect">
            <a:avLst/>
          </a:prstGeom>
          <a:noFill/>
          <a:ln w="9525">
            <a:noFill/>
            <a:miter lim="800000"/>
            <a:headEnd/>
            <a:tailEnd/>
          </a:ln>
        </p:spPr>
        <p:txBody>
          <a:bodyPr vert="horz" wrap="square" lIns="91998" tIns="45999" rIns="91998" bIns="45999" numCol="1" anchor="b" anchorCtr="0" compatLnSpc="1">
            <a:prstTxWarp prst="textNoShape">
              <a:avLst/>
            </a:prstTxWarp>
          </a:bodyPr>
          <a:lstStyle>
            <a:lvl1pPr defTabSz="920750" eaLnBrk="0" hangingPunct="0">
              <a:defRPr sz="1200">
                <a:latin typeface="Arial" pitchFamily="-111" charset="0"/>
                <a:ea typeface="ＭＳ Ｐゴシック" pitchFamily="-111" charset="-128"/>
                <a:cs typeface="ＭＳ Ｐゴシック" pitchFamily="-111" charset="-128"/>
              </a:defRPr>
            </a:lvl1pPr>
          </a:lstStyle>
          <a:p>
            <a:pPr>
              <a:defRPr/>
            </a:pPr>
            <a:endParaRPr lang="da-DK"/>
          </a:p>
        </p:txBody>
      </p:sp>
      <p:sp>
        <p:nvSpPr>
          <p:cNvPr id="7175" name="Rectangle 7"/>
          <p:cNvSpPr>
            <a:spLocks noGrp="1" noChangeArrowheads="1"/>
          </p:cNvSpPr>
          <p:nvPr>
            <p:ph type="sldNum" sz="quarter" idx="5"/>
          </p:nvPr>
        </p:nvSpPr>
        <p:spPr bwMode="auto">
          <a:xfrm>
            <a:off x="3778250" y="9431338"/>
            <a:ext cx="2890838" cy="496887"/>
          </a:xfrm>
          <a:prstGeom prst="rect">
            <a:avLst/>
          </a:prstGeom>
          <a:noFill/>
          <a:ln w="9525">
            <a:noFill/>
            <a:miter lim="800000"/>
            <a:headEnd/>
            <a:tailEnd/>
          </a:ln>
        </p:spPr>
        <p:txBody>
          <a:bodyPr vert="horz" wrap="square" lIns="91998" tIns="45999" rIns="91998" bIns="45999" numCol="1" anchor="b" anchorCtr="0" compatLnSpc="1">
            <a:prstTxWarp prst="textNoShape">
              <a:avLst/>
            </a:prstTxWarp>
          </a:bodyPr>
          <a:lstStyle>
            <a:lvl1pPr algn="r" defTabSz="920750" eaLnBrk="0" hangingPunct="0">
              <a:defRPr sz="1200">
                <a:latin typeface="Arial" pitchFamily="-111" charset="0"/>
                <a:ea typeface="ＭＳ Ｐゴシック" pitchFamily="-111" charset="-128"/>
                <a:cs typeface="ＭＳ Ｐゴシック" pitchFamily="-111" charset="-128"/>
              </a:defRPr>
            </a:lvl1pPr>
          </a:lstStyle>
          <a:p>
            <a:pPr>
              <a:defRPr/>
            </a:pPr>
            <a:fld id="{0C2006BC-1CAD-A341-86CB-B26350C89FCB}" type="slidenum">
              <a:rPr lang="en-US"/>
              <a:pPr>
                <a:defRPr/>
              </a:pPr>
              <a:t>‹nr.›</a:t>
            </a:fld>
            <a:endParaRPr lang="en-US"/>
          </a:p>
        </p:txBody>
      </p:sp>
    </p:spTree>
    <p:extLst>
      <p:ext uri="{BB962C8B-B14F-4D97-AF65-F5344CB8AC3E}">
        <p14:creationId xmlns:p14="http://schemas.microsoft.com/office/powerpoint/2010/main" val="354727410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pitchFamily="8"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8"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8"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8"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t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t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t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t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jpeg"/><Relationship Id="rId2" Type="http://schemas.openxmlformats.org/officeDocument/2006/relationships/image" Target="../media/image7.tif"/><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2.t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tif"/><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7.t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s">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Rectangle 9"/>
          <p:cNvSpPr>
            <a:spLocks noGrp="1" noChangeArrowheads="1"/>
          </p:cNvSpPr>
          <p:nvPr>
            <p:ph type="ctrTitle"/>
          </p:nvPr>
        </p:nvSpPr>
        <p:spPr>
          <a:xfrm>
            <a:off x="381372" y="5040179"/>
            <a:ext cx="5250103" cy="589398"/>
          </a:xfrm>
          <a:noFill/>
        </p:spPr>
        <p:txBody>
          <a:bodyPr anchor="b" anchorCtr="0">
            <a:spAutoFit/>
          </a:bodyPr>
          <a:lstStyle>
            <a:lvl1pPr algn="l">
              <a:defRPr sz="3200" i="0">
                <a:solidFill>
                  <a:schemeClr val="tx1"/>
                </a:solidFill>
                <a:latin typeface="Calibri"/>
                <a:cs typeface="Calibri"/>
              </a:defRPr>
            </a:lvl1pPr>
          </a:lstStyle>
          <a:p>
            <a:r>
              <a:rPr lang="da-DK" smtClean="0"/>
              <a:t>Klik for at redigere i master</a:t>
            </a:r>
            <a:endParaRPr lang="da-DK" dirty="0"/>
          </a:p>
        </p:txBody>
      </p:sp>
      <p:sp>
        <p:nvSpPr>
          <p:cNvPr id="10" name="Rectangle 18"/>
          <p:cNvSpPr>
            <a:spLocks noGrp="1" noChangeArrowheads="1"/>
          </p:cNvSpPr>
          <p:nvPr>
            <p:ph idx="1"/>
          </p:nvPr>
        </p:nvSpPr>
        <p:spPr bwMode="auto">
          <a:xfrm>
            <a:off x="381372" y="5640197"/>
            <a:ext cx="4240077" cy="338554"/>
          </a:xfrm>
          <a:prstGeom prst="rect">
            <a:avLst/>
          </a:prstGeom>
          <a:noFill/>
          <a:ln w="9525">
            <a:noFill/>
            <a:miter lim="800000"/>
            <a:headEnd/>
            <a:tailEnd/>
          </a:ln>
        </p:spPr>
        <p:txBody>
          <a:bodyPr>
            <a:spAutoFit/>
          </a:bodyPr>
          <a:lstStyle>
            <a:lvl1pPr marL="0" indent="0">
              <a:defRPr sz="1600">
                <a:solidFill>
                  <a:schemeClr val="tx1"/>
                </a:solidFill>
                <a:latin typeface="Calibri"/>
                <a:cs typeface="Calibri"/>
              </a:defRPr>
            </a:lvl1pPr>
            <a:lvl2pPr>
              <a:buNone/>
              <a:defRPr sz="2200">
                <a:solidFill>
                  <a:srgbClr val="FFFFFF"/>
                </a:solidFill>
              </a:defRPr>
            </a:lvl2pPr>
          </a:lstStyle>
          <a:p>
            <a:pPr lvl="0"/>
            <a:r>
              <a:rPr lang="da-DK" noProof="0" smtClean="0"/>
              <a:t>Rediger typografien i masterens</a:t>
            </a:r>
          </a:p>
        </p:txBody>
      </p:sp>
      <p:pic>
        <p:nvPicPr>
          <p:cNvPr id="6" name="Billede 5" descr="hs_helsingor_4_farvet.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64747" y="5814476"/>
            <a:ext cx="1062708" cy="604559"/>
          </a:xfrm>
          <a:prstGeom prst="rect">
            <a:avLst/>
          </a:prstGeom>
        </p:spPr>
      </p:pic>
    </p:spTree>
    <p:extLst>
      <p:ext uri="{BB962C8B-B14F-4D97-AF65-F5344CB8AC3E}">
        <p14:creationId xmlns:p14="http://schemas.microsoft.com/office/powerpoint/2010/main" val="1106073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dgm" preserve="1">
  <p:cSld name="Titel og diagram eller organisationsdiagram">
    <p:spTree>
      <p:nvGrpSpPr>
        <p:cNvPr id="1" name=""/>
        <p:cNvGrpSpPr/>
        <p:nvPr/>
      </p:nvGrpSpPr>
      <p:grpSpPr>
        <a:xfrm>
          <a:off x="0" y="0"/>
          <a:ext cx="0" cy="0"/>
          <a:chOff x="0" y="0"/>
          <a:chExt cx="0" cy="0"/>
        </a:xfrm>
      </p:grpSpPr>
      <p:sp>
        <p:nvSpPr>
          <p:cNvPr id="7" name="Rectangle 11"/>
          <p:cNvSpPr>
            <a:spLocks noGrp="1" noChangeArrowheads="1"/>
          </p:cNvSpPr>
          <p:nvPr>
            <p:ph type="sldNum" sz="quarter" idx="4"/>
          </p:nvPr>
        </p:nvSpPr>
        <p:spPr bwMode="auto">
          <a:xfrm>
            <a:off x="372411" y="6532493"/>
            <a:ext cx="439541" cy="228600"/>
          </a:xfrm>
          <a:prstGeom prst="rect">
            <a:avLst/>
          </a:prstGeom>
          <a:noFill/>
          <a:ln w="0" cap="flat" cmpd="sng" algn="ctr">
            <a:noFill/>
            <a:prstDash val="solid"/>
            <a:miter lim="800000"/>
            <a:headEnd type="none" w="med" len="med"/>
            <a:tailEnd type="none" w="med" len="med"/>
          </a:ln>
        </p:spPr>
        <p:txBody>
          <a:bodyPr vert="horz" wrap="square" lIns="0" tIns="46800" rIns="0" bIns="46800" numCol="1" anchor="t" anchorCtr="0" compatLnSpc="1">
            <a:prstTxWarp prst="textNoShape">
              <a:avLst/>
            </a:prstTxWarp>
          </a:bodyPr>
          <a:lstStyle>
            <a:lvl1pPr algn="l" eaLnBrk="0" hangingPunct="0">
              <a:defRPr sz="800" b="1" smtClean="0">
                <a:solidFill>
                  <a:srgbClr val="000000"/>
                </a:solidFill>
                <a:latin typeface="Arial"/>
                <a:ea typeface="Arial"/>
                <a:cs typeface="Arial"/>
              </a:defRPr>
            </a:lvl1pPr>
          </a:lstStyle>
          <a:p>
            <a:pPr>
              <a:defRPr/>
            </a:pPr>
            <a:fld id="{6DB56B3C-A448-1346-8056-A072FBF1E949}" type="slidenum">
              <a:rPr lang="da-DK" smtClean="0"/>
              <a:pPr>
                <a:defRPr/>
              </a:pPr>
              <a:t>‹nr.›</a:t>
            </a:fld>
            <a:endParaRPr lang="da-DK" dirty="0"/>
          </a:p>
        </p:txBody>
      </p:sp>
      <p:sp>
        <p:nvSpPr>
          <p:cNvPr id="8" name="Pladsholder til dato 9"/>
          <p:cNvSpPr>
            <a:spLocks noGrp="1"/>
          </p:cNvSpPr>
          <p:nvPr>
            <p:ph type="dt" sz="half" idx="2"/>
          </p:nvPr>
        </p:nvSpPr>
        <p:spPr>
          <a:xfrm>
            <a:off x="884977" y="6527730"/>
            <a:ext cx="1573212" cy="219075"/>
          </a:xfrm>
          <a:prstGeom prst="rect">
            <a:avLst/>
          </a:prstGeom>
        </p:spPr>
        <p:txBody>
          <a:bodyPr vert="horz" wrap="square" lIns="91440" tIns="45720" rIns="0" bIns="45720" numCol="1" anchor="ctr" anchorCtr="0" compatLnSpc="1">
            <a:prstTxWarp prst="textNoShape">
              <a:avLst/>
            </a:prstTxWarp>
          </a:bodyPr>
          <a:lstStyle>
            <a:lvl1pPr>
              <a:defRPr sz="800" smtClean="0">
                <a:solidFill>
                  <a:srgbClr val="000000"/>
                </a:solidFill>
                <a:latin typeface="Arial"/>
                <a:ea typeface="Arial"/>
                <a:cs typeface="Arial"/>
              </a:defRPr>
            </a:lvl1pPr>
          </a:lstStyle>
          <a:p>
            <a:pPr>
              <a:defRPr/>
            </a:pPr>
            <a:fld id="{A5EEC76A-5EC7-A04B-B3A4-9B8029816106}" type="datetime1">
              <a:rPr lang="da-DK" smtClean="0"/>
              <a:pPr>
                <a:defRPr/>
              </a:pPr>
              <a:t>29-08-2022</a:t>
            </a:fld>
            <a:endParaRPr lang="da-DK" dirty="0"/>
          </a:p>
        </p:txBody>
      </p:sp>
      <p:sp>
        <p:nvSpPr>
          <p:cNvPr id="9" name="Pladsholder til sidefod 12"/>
          <p:cNvSpPr>
            <a:spLocks noGrp="1"/>
          </p:cNvSpPr>
          <p:nvPr>
            <p:ph type="ftr" sz="quarter" idx="3"/>
          </p:nvPr>
        </p:nvSpPr>
        <p:spPr>
          <a:xfrm>
            <a:off x="2516407" y="6527730"/>
            <a:ext cx="2895600" cy="219075"/>
          </a:xfrm>
          <a:prstGeom prst="rect">
            <a:avLst/>
          </a:prstGeom>
        </p:spPr>
        <p:txBody>
          <a:bodyPr vert="horz" wrap="square" lIns="91440" tIns="45720" rIns="0" bIns="45720" numCol="1" anchor="ctr" anchorCtr="0" compatLnSpc="1">
            <a:prstTxWarp prst="textNoShape">
              <a:avLst/>
            </a:prstTxWarp>
          </a:bodyPr>
          <a:lstStyle>
            <a:lvl1pPr>
              <a:defRPr sz="800" dirty="0">
                <a:solidFill>
                  <a:srgbClr val="000000"/>
                </a:solidFill>
                <a:latin typeface="Arial"/>
                <a:ea typeface="Arial"/>
                <a:cs typeface="Arial"/>
              </a:defRPr>
            </a:lvl1pPr>
          </a:lstStyle>
          <a:p>
            <a:pPr>
              <a:defRPr/>
            </a:pPr>
            <a:endParaRPr lang="da-DK" dirty="0"/>
          </a:p>
        </p:txBody>
      </p:sp>
      <p:sp>
        <p:nvSpPr>
          <p:cNvPr id="2" name="Titel 1"/>
          <p:cNvSpPr>
            <a:spLocks noGrp="1"/>
          </p:cNvSpPr>
          <p:nvPr>
            <p:ph type="title"/>
          </p:nvPr>
        </p:nvSpPr>
        <p:spPr>
          <a:xfrm>
            <a:off x="369888" y="1179513"/>
            <a:ext cx="6086659" cy="647700"/>
          </a:xfrm>
        </p:spPr>
        <p:txBody>
          <a:bodyPr/>
          <a:lstStyle>
            <a:lvl1pPr>
              <a:defRPr>
                <a:latin typeface="Calibri"/>
                <a:cs typeface="Calibri"/>
              </a:defRPr>
            </a:lvl1pPr>
          </a:lstStyle>
          <a:p>
            <a:r>
              <a:rPr lang="da-DK" smtClean="0"/>
              <a:t>Klik for at redigere i master</a:t>
            </a:r>
            <a:endParaRPr lang="da-DK" dirty="0"/>
          </a:p>
        </p:txBody>
      </p:sp>
      <p:sp>
        <p:nvSpPr>
          <p:cNvPr id="3" name="Pladsholder til SmartArt 2"/>
          <p:cNvSpPr>
            <a:spLocks noGrp="1"/>
          </p:cNvSpPr>
          <p:nvPr>
            <p:ph type="dgm" idx="1"/>
          </p:nvPr>
        </p:nvSpPr>
        <p:spPr>
          <a:xfrm>
            <a:off x="369888" y="1927134"/>
            <a:ext cx="6095797" cy="4496441"/>
          </a:xfrm>
        </p:spPr>
        <p:txBody>
          <a:bodyPr/>
          <a:lstStyle/>
          <a:p>
            <a:pPr lvl="0"/>
            <a:r>
              <a:rPr lang="da-DK" noProof="0" smtClean="0"/>
              <a:t>Klik på ikonet for at tilføje SmartArt-grafik</a:t>
            </a:r>
            <a:endParaRPr lang="da-DK" noProof="0" dirty="0"/>
          </a:p>
        </p:txBody>
      </p:sp>
    </p:spTree>
    <p:extLst>
      <p:ext uri="{BB962C8B-B14F-4D97-AF65-F5344CB8AC3E}">
        <p14:creationId xmlns:p14="http://schemas.microsoft.com/office/powerpoint/2010/main" val="2763227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Kun titel">
    <p:bg>
      <p:bgPr>
        <a:solidFill>
          <a:schemeClr val="bg1">
            <a:alpha val="50000"/>
          </a:schemeClr>
        </a:solidFill>
        <a:effectLst/>
      </p:bgPr>
    </p:bg>
    <p:spTree>
      <p:nvGrpSpPr>
        <p:cNvPr id="1" name=""/>
        <p:cNvGrpSpPr/>
        <p:nvPr/>
      </p:nvGrpSpPr>
      <p:grpSpPr>
        <a:xfrm>
          <a:off x="0" y="0"/>
          <a:ext cx="0" cy="0"/>
          <a:chOff x="0" y="0"/>
          <a:chExt cx="0" cy="0"/>
        </a:xfrm>
      </p:grpSpPr>
      <p:sp>
        <p:nvSpPr>
          <p:cNvPr id="6" name="Rectangle 11"/>
          <p:cNvSpPr>
            <a:spLocks noGrp="1" noChangeArrowheads="1"/>
          </p:cNvSpPr>
          <p:nvPr>
            <p:ph type="sldNum" sz="quarter" idx="4"/>
          </p:nvPr>
        </p:nvSpPr>
        <p:spPr bwMode="auto">
          <a:xfrm>
            <a:off x="372411" y="6532493"/>
            <a:ext cx="439541" cy="228600"/>
          </a:xfrm>
          <a:prstGeom prst="rect">
            <a:avLst/>
          </a:prstGeom>
          <a:noFill/>
          <a:ln w="0" cap="flat" cmpd="sng" algn="ctr">
            <a:noFill/>
            <a:prstDash val="solid"/>
            <a:miter lim="800000"/>
            <a:headEnd type="none" w="med" len="med"/>
            <a:tailEnd type="none" w="med" len="med"/>
          </a:ln>
        </p:spPr>
        <p:txBody>
          <a:bodyPr vert="horz" wrap="square" lIns="0" tIns="46800" rIns="0" bIns="46800" numCol="1" anchor="t" anchorCtr="0" compatLnSpc="1">
            <a:prstTxWarp prst="textNoShape">
              <a:avLst/>
            </a:prstTxWarp>
          </a:bodyPr>
          <a:lstStyle>
            <a:lvl1pPr algn="l" eaLnBrk="0" hangingPunct="0">
              <a:defRPr sz="800" b="1" smtClean="0">
                <a:solidFill>
                  <a:srgbClr val="000000"/>
                </a:solidFill>
                <a:latin typeface="Arial"/>
                <a:ea typeface="Arial"/>
                <a:cs typeface="Arial"/>
              </a:defRPr>
            </a:lvl1pPr>
          </a:lstStyle>
          <a:p>
            <a:pPr>
              <a:defRPr/>
            </a:pPr>
            <a:fld id="{6DB56B3C-A448-1346-8056-A072FBF1E949}" type="slidenum">
              <a:rPr lang="da-DK" smtClean="0"/>
              <a:pPr>
                <a:defRPr/>
              </a:pPr>
              <a:t>‹nr.›</a:t>
            </a:fld>
            <a:endParaRPr lang="da-DK" dirty="0"/>
          </a:p>
        </p:txBody>
      </p:sp>
      <p:sp>
        <p:nvSpPr>
          <p:cNvPr id="7" name="Pladsholder til dato 9"/>
          <p:cNvSpPr>
            <a:spLocks noGrp="1"/>
          </p:cNvSpPr>
          <p:nvPr>
            <p:ph type="dt" sz="half" idx="2"/>
          </p:nvPr>
        </p:nvSpPr>
        <p:spPr>
          <a:xfrm>
            <a:off x="884977" y="6527730"/>
            <a:ext cx="1573212" cy="219075"/>
          </a:xfrm>
          <a:prstGeom prst="rect">
            <a:avLst/>
          </a:prstGeom>
        </p:spPr>
        <p:txBody>
          <a:bodyPr vert="horz" wrap="square" lIns="91440" tIns="45720" rIns="0" bIns="45720" numCol="1" anchor="ctr" anchorCtr="0" compatLnSpc="1">
            <a:prstTxWarp prst="textNoShape">
              <a:avLst/>
            </a:prstTxWarp>
          </a:bodyPr>
          <a:lstStyle>
            <a:lvl1pPr>
              <a:defRPr sz="800" smtClean="0">
                <a:solidFill>
                  <a:srgbClr val="000000"/>
                </a:solidFill>
                <a:latin typeface="Arial"/>
                <a:ea typeface="Arial"/>
                <a:cs typeface="Arial"/>
              </a:defRPr>
            </a:lvl1pPr>
          </a:lstStyle>
          <a:p>
            <a:pPr>
              <a:defRPr/>
            </a:pPr>
            <a:fld id="{A5EEC76A-5EC7-A04B-B3A4-9B8029816106}" type="datetime1">
              <a:rPr lang="da-DK" smtClean="0"/>
              <a:pPr>
                <a:defRPr/>
              </a:pPr>
              <a:t>29-08-2022</a:t>
            </a:fld>
            <a:endParaRPr lang="da-DK" dirty="0"/>
          </a:p>
        </p:txBody>
      </p:sp>
      <p:sp>
        <p:nvSpPr>
          <p:cNvPr id="8" name="Pladsholder til sidefod 12"/>
          <p:cNvSpPr>
            <a:spLocks noGrp="1"/>
          </p:cNvSpPr>
          <p:nvPr>
            <p:ph type="ftr" sz="quarter" idx="3"/>
          </p:nvPr>
        </p:nvSpPr>
        <p:spPr>
          <a:xfrm>
            <a:off x="2516407" y="6527730"/>
            <a:ext cx="2895600" cy="219075"/>
          </a:xfrm>
          <a:prstGeom prst="rect">
            <a:avLst/>
          </a:prstGeom>
        </p:spPr>
        <p:txBody>
          <a:bodyPr vert="horz" wrap="square" lIns="91440" tIns="45720" rIns="0" bIns="45720" numCol="1" anchor="ctr" anchorCtr="0" compatLnSpc="1">
            <a:prstTxWarp prst="textNoShape">
              <a:avLst/>
            </a:prstTxWarp>
          </a:bodyPr>
          <a:lstStyle>
            <a:lvl1pPr>
              <a:defRPr sz="800" dirty="0">
                <a:solidFill>
                  <a:srgbClr val="000000"/>
                </a:solidFill>
                <a:latin typeface="Arial"/>
                <a:ea typeface="Arial"/>
                <a:cs typeface="Arial"/>
              </a:defRPr>
            </a:lvl1pPr>
          </a:lstStyle>
          <a:p>
            <a:pPr>
              <a:defRPr/>
            </a:pPr>
            <a:endParaRPr lang="da-DK"/>
          </a:p>
        </p:txBody>
      </p:sp>
      <p:sp>
        <p:nvSpPr>
          <p:cNvPr id="2" name="Titel 1"/>
          <p:cNvSpPr>
            <a:spLocks noGrp="1"/>
          </p:cNvSpPr>
          <p:nvPr>
            <p:ph type="title"/>
          </p:nvPr>
        </p:nvSpPr>
        <p:spPr>
          <a:xfrm>
            <a:off x="369888" y="1179513"/>
            <a:ext cx="8386362" cy="5131852"/>
          </a:xfrm>
        </p:spPr>
        <p:txBody>
          <a:bodyPr anchor="t" anchorCtr="0"/>
          <a:lstStyle>
            <a:lvl1pPr>
              <a:defRPr>
                <a:solidFill>
                  <a:srgbClr val="000000"/>
                </a:solidFill>
                <a:latin typeface="Calibri"/>
                <a:cs typeface="Calibri"/>
              </a:defRPr>
            </a:lvl1pPr>
          </a:lstStyle>
          <a:p>
            <a:r>
              <a:rPr lang="da-DK" smtClean="0"/>
              <a:t>Klik for at redigere i master</a:t>
            </a:r>
            <a:endParaRPr lang="da-DK" dirty="0"/>
          </a:p>
        </p:txBody>
      </p:sp>
    </p:spTree>
    <p:extLst>
      <p:ext uri="{BB962C8B-B14F-4D97-AF65-F5344CB8AC3E}">
        <p14:creationId xmlns:p14="http://schemas.microsoft.com/office/powerpoint/2010/main" val="1353667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eldias">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Rectangle 9"/>
          <p:cNvSpPr>
            <a:spLocks noGrp="1" noChangeArrowheads="1"/>
          </p:cNvSpPr>
          <p:nvPr>
            <p:ph type="ctrTitle"/>
          </p:nvPr>
        </p:nvSpPr>
        <p:spPr>
          <a:xfrm>
            <a:off x="375146" y="5040179"/>
            <a:ext cx="5250103" cy="589398"/>
          </a:xfrm>
          <a:noFill/>
        </p:spPr>
        <p:txBody>
          <a:bodyPr anchor="b" anchorCtr="0">
            <a:spAutoFit/>
          </a:bodyPr>
          <a:lstStyle>
            <a:lvl1pPr algn="l">
              <a:defRPr sz="3200" i="0">
                <a:solidFill>
                  <a:schemeClr val="tx1"/>
                </a:solidFill>
                <a:latin typeface="Calibri"/>
                <a:cs typeface="Calibri"/>
              </a:defRPr>
            </a:lvl1pPr>
          </a:lstStyle>
          <a:p>
            <a:r>
              <a:rPr lang="da-DK" smtClean="0"/>
              <a:t>Klik for at redigere i master</a:t>
            </a:r>
            <a:endParaRPr lang="da-DK" dirty="0"/>
          </a:p>
        </p:txBody>
      </p:sp>
      <p:sp>
        <p:nvSpPr>
          <p:cNvPr id="10" name="Rectangle 18"/>
          <p:cNvSpPr>
            <a:spLocks noGrp="1" noChangeArrowheads="1"/>
          </p:cNvSpPr>
          <p:nvPr>
            <p:ph idx="1"/>
          </p:nvPr>
        </p:nvSpPr>
        <p:spPr bwMode="auto">
          <a:xfrm>
            <a:off x="375146" y="5640197"/>
            <a:ext cx="4240077" cy="338554"/>
          </a:xfrm>
          <a:prstGeom prst="rect">
            <a:avLst/>
          </a:prstGeom>
          <a:noFill/>
          <a:ln w="9525">
            <a:noFill/>
            <a:miter lim="800000"/>
            <a:headEnd/>
            <a:tailEnd/>
          </a:ln>
        </p:spPr>
        <p:txBody>
          <a:bodyPr>
            <a:spAutoFit/>
          </a:bodyPr>
          <a:lstStyle>
            <a:lvl1pPr marL="0" indent="0">
              <a:defRPr sz="1600">
                <a:solidFill>
                  <a:schemeClr val="tx1"/>
                </a:solidFill>
                <a:latin typeface="Calibri"/>
                <a:cs typeface="Calibri"/>
              </a:defRPr>
            </a:lvl1pPr>
            <a:lvl2pPr>
              <a:buNone/>
              <a:defRPr sz="2200">
                <a:solidFill>
                  <a:srgbClr val="FFFFFF"/>
                </a:solidFill>
              </a:defRPr>
            </a:lvl2pPr>
          </a:lstStyle>
          <a:p>
            <a:pPr lvl="0"/>
            <a:r>
              <a:rPr lang="da-DK" noProof="0" smtClean="0"/>
              <a:t>Rediger typografien i masterens</a:t>
            </a:r>
          </a:p>
        </p:txBody>
      </p:sp>
      <p:pic>
        <p:nvPicPr>
          <p:cNvPr id="5" name="Billede 4" descr="hs_helsingor_4_farvet.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64747" y="5814476"/>
            <a:ext cx="1062708" cy="604559"/>
          </a:xfrm>
          <a:prstGeom prst="rect">
            <a:avLst/>
          </a:prstGeom>
        </p:spPr>
      </p:pic>
    </p:spTree>
    <p:extLst>
      <p:ext uri="{BB962C8B-B14F-4D97-AF65-F5344CB8AC3E}">
        <p14:creationId xmlns:p14="http://schemas.microsoft.com/office/powerpoint/2010/main" val="4083915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eldias">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Rectangle 9"/>
          <p:cNvSpPr>
            <a:spLocks noGrp="1" noChangeArrowheads="1"/>
          </p:cNvSpPr>
          <p:nvPr>
            <p:ph type="ctrTitle"/>
          </p:nvPr>
        </p:nvSpPr>
        <p:spPr>
          <a:xfrm>
            <a:off x="381372" y="5033963"/>
            <a:ext cx="5250103" cy="589398"/>
          </a:xfrm>
          <a:noFill/>
        </p:spPr>
        <p:txBody>
          <a:bodyPr anchor="t">
            <a:spAutoFit/>
          </a:bodyPr>
          <a:lstStyle>
            <a:lvl1pPr algn="l">
              <a:defRPr sz="3200" i="0">
                <a:solidFill>
                  <a:schemeClr val="tx1"/>
                </a:solidFill>
                <a:latin typeface="Calibri"/>
                <a:cs typeface="Calibri"/>
              </a:defRPr>
            </a:lvl1pPr>
          </a:lstStyle>
          <a:p>
            <a:r>
              <a:rPr lang="da-DK" smtClean="0"/>
              <a:t>Klik for at redigere i master</a:t>
            </a:r>
            <a:endParaRPr lang="da-DK" dirty="0"/>
          </a:p>
        </p:txBody>
      </p:sp>
      <p:pic>
        <p:nvPicPr>
          <p:cNvPr id="7" name="Billede 6" descr="hs_helsingor_4_farvet.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64747" y="5814476"/>
            <a:ext cx="1062708" cy="604559"/>
          </a:xfrm>
          <a:prstGeom prst="rect">
            <a:avLst/>
          </a:prstGeom>
        </p:spPr>
      </p:pic>
    </p:spTree>
    <p:extLst>
      <p:ext uri="{BB962C8B-B14F-4D97-AF65-F5344CB8AC3E}">
        <p14:creationId xmlns:p14="http://schemas.microsoft.com/office/powerpoint/2010/main" val="1845900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Titeldias">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Rectangle 9"/>
          <p:cNvSpPr>
            <a:spLocks noGrp="1" noChangeArrowheads="1"/>
          </p:cNvSpPr>
          <p:nvPr>
            <p:ph type="ctrTitle"/>
          </p:nvPr>
        </p:nvSpPr>
        <p:spPr>
          <a:xfrm>
            <a:off x="381372" y="2176463"/>
            <a:ext cx="5250103" cy="589398"/>
          </a:xfrm>
          <a:noFill/>
        </p:spPr>
        <p:txBody>
          <a:bodyPr anchor="b" anchorCtr="0">
            <a:spAutoFit/>
          </a:bodyPr>
          <a:lstStyle>
            <a:lvl1pPr algn="l">
              <a:defRPr sz="3200" i="0">
                <a:solidFill>
                  <a:srgbClr val="000000"/>
                </a:solidFill>
                <a:latin typeface="Calibri"/>
                <a:cs typeface="Calibri"/>
              </a:defRPr>
            </a:lvl1pPr>
          </a:lstStyle>
          <a:p>
            <a:r>
              <a:rPr lang="da-DK" smtClean="0"/>
              <a:t>Klik for at redigere i master</a:t>
            </a:r>
            <a:endParaRPr lang="da-DK" dirty="0"/>
          </a:p>
        </p:txBody>
      </p:sp>
      <p:sp>
        <p:nvSpPr>
          <p:cNvPr id="10" name="Rectangle 18"/>
          <p:cNvSpPr>
            <a:spLocks noGrp="1" noChangeArrowheads="1"/>
          </p:cNvSpPr>
          <p:nvPr>
            <p:ph idx="1"/>
          </p:nvPr>
        </p:nvSpPr>
        <p:spPr bwMode="auto">
          <a:xfrm>
            <a:off x="381372" y="2776482"/>
            <a:ext cx="4377104" cy="338554"/>
          </a:xfrm>
          <a:prstGeom prst="rect">
            <a:avLst/>
          </a:prstGeom>
          <a:noFill/>
          <a:ln w="9525">
            <a:noFill/>
            <a:miter lim="800000"/>
            <a:headEnd/>
            <a:tailEnd/>
          </a:ln>
        </p:spPr>
        <p:txBody>
          <a:bodyPr>
            <a:spAutoFit/>
          </a:bodyPr>
          <a:lstStyle>
            <a:lvl1pPr marL="0" indent="0">
              <a:defRPr sz="1600">
                <a:solidFill>
                  <a:srgbClr val="000000"/>
                </a:solidFill>
                <a:latin typeface="Calibri"/>
                <a:cs typeface="Calibri"/>
              </a:defRPr>
            </a:lvl1pPr>
            <a:lvl2pPr>
              <a:buNone/>
              <a:defRPr sz="2200">
                <a:solidFill>
                  <a:srgbClr val="FFFFFF"/>
                </a:solidFill>
              </a:defRPr>
            </a:lvl2pPr>
          </a:lstStyle>
          <a:p>
            <a:pPr lvl="0"/>
            <a:r>
              <a:rPr lang="da-DK" noProof="0" smtClean="0"/>
              <a:t>Rediger typografien i masterens</a:t>
            </a:r>
          </a:p>
        </p:txBody>
      </p:sp>
      <p:pic>
        <p:nvPicPr>
          <p:cNvPr id="6" name="Billede 5" descr="hs_helsingor_4_farvet.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0050" y="236563"/>
            <a:ext cx="1062708" cy="604559"/>
          </a:xfrm>
          <a:prstGeom prst="rect">
            <a:avLst/>
          </a:prstGeom>
        </p:spPr>
      </p:pic>
    </p:spTree>
    <p:extLst>
      <p:ext uri="{BB962C8B-B14F-4D97-AF65-F5344CB8AC3E}">
        <p14:creationId xmlns:p14="http://schemas.microsoft.com/office/powerpoint/2010/main" val="506146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eldias">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0" y="6629400"/>
            <a:ext cx="9144000" cy="228600"/>
          </a:xfrm>
          <a:prstGeom prst="rect">
            <a:avLst/>
          </a:prstGeom>
          <a:noFill/>
          <a:ln w="9525">
            <a:noFill/>
            <a:miter lim="800000"/>
            <a:headEnd/>
            <a:tailEnd/>
          </a:ln>
        </p:spPr>
        <p:txBody>
          <a:bodyPr wrap="none" anchor="ctr">
            <a:prstTxWarp prst="textNoShape">
              <a:avLst/>
            </a:prstTxWarp>
          </a:bodyPr>
          <a:lstStyle/>
          <a:p>
            <a:pPr eaLnBrk="0" hangingPunct="0">
              <a:defRPr/>
            </a:pPr>
            <a:endParaRPr lang="da-DK" sz="2400" dirty="0">
              <a:latin typeface="Arial"/>
              <a:ea typeface="ＭＳ Ｐゴシック" pitchFamily="-111" charset="-128"/>
              <a:cs typeface="ＭＳ Ｐゴシック" pitchFamily="-111" charset="-128"/>
            </a:endParaRPr>
          </a:p>
        </p:txBody>
      </p:sp>
      <p:sp>
        <p:nvSpPr>
          <p:cNvPr id="6" name="Rectangle 7"/>
          <p:cNvSpPr>
            <a:spLocks noChangeArrowheads="1"/>
          </p:cNvSpPr>
          <p:nvPr/>
        </p:nvSpPr>
        <p:spPr bwMode="auto">
          <a:xfrm>
            <a:off x="685800" y="2362200"/>
            <a:ext cx="7772400" cy="3429000"/>
          </a:xfrm>
          <a:prstGeom prst="rect">
            <a:avLst/>
          </a:prstGeom>
          <a:noFill/>
          <a:ln w="9525">
            <a:noFill/>
            <a:miter lim="800000"/>
            <a:headEnd/>
            <a:tailEnd/>
          </a:ln>
        </p:spPr>
        <p:txBody>
          <a:bodyPr>
            <a:prstTxWarp prst="textNoShape">
              <a:avLst/>
            </a:prstTxWarp>
          </a:bodyPr>
          <a:lstStyle/>
          <a:p>
            <a:pPr algn="ctr">
              <a:spcBef>
                <a:spcPct val="20000"/>
              </a:spcBef>
              <a:defRPr/>
            </a:pPr>
            <a:endParaRPr lang="da-DK" sz="1800" dirty="0">
              <a:latin typeface="Arial"/>
              <a:ea typeface="ＭＳ Ｐゴシック" pitchFamily="-111" charset="-128"/>
              <a:cs typeface="ＭＳ Ｐゴシック" pitchFamily="-111" charset="-128"/>
            </a:endParaRPr>
          </a:p>
        </p:txBody>
      </p:sp>
      <p:sp>
        <p:nvSpPr>
          <p:cNvPr id="7" name="Rectangle 9"/>
          <p:cNvSpPr>
            <a:spLocks noGrp="1" noChangeArrowheads="1"/>
          </p:cNvSpPr>
          <p:nvPr>
            <p:ph type="ctrTitle"/>
          </p:nvPr>
        </p:nvSpPr>
        <p:spPr>
          <a:xfrm>
            <a:off x="375146" y="5138236"/>
            <a:ext cx="5275871" cy="584776"/>
          </a:xfrm>
          <a:noFill/>
        </p:spPr>
        <p:txBody>
          <a:bodyPr wrap="square" anchor="ctr" anchorCtr="0">
            <a:normAutofit/>
          </a:bodyPr>
          <a:lstStyle>
            <a:lvl1pPr algn="l">
              <a:defRPr sz="3200" i="0">
                <a:solidFill>
                  <a:srgbClr val="000000"/>
                </a:solidFill>
                <a:latin typeface="Calibri"/>
                <a:cs typeface="Calibri"/>
              </a:defRPr>
            </a:lvl1pPr>
          </a:lstStyle>
          <a:p>
            <a:r>
              <a:rPr lang="da-DK" smtClean="0"/>
              <a:t>Klik for at redigere i master</a:t>
            </a:r>
            <a:endParaRPr lang="da-DK" dirty="0"/>
          </a:p>
        </p:txBody>
      </p:sp>
      <p:sp>
        <p:nvSpPr>
          <p:cNvPr id="8" name="Rectangle 18"/>
          <p:cNvSpPr>
            <a:spLocks noGrp="1" noChangeArrowheads="1"/>
          </p:cNvSpPr>
          <p:nvPr>
            <p:ph idx="1"/>
          </p:nvPr>
        </p:nvSpPr>
        <p:spPr bwMode="auto">
          <a:xfrm>
            <a:off x="375146" y="5735247"/>
            <a:ext cx="4279411" cy="428447"/>
          </a:xfrm>
          <a:prstGeom prst="rect">
            <a:avLst/>
          </a:prstGeom>
          <a:noFill/>
          <a:ln w="9525">
            <a:noFill/>
            <a:miter lim="800000"/>
            <a:headEnd/>
            <a:tailEnd/>
          </a:ln>
        </p:spPr>
        <p:txBody>
          <a:bodyPr>
            <a:normAutofit/>
          </a:bodyPr>
          <a:lstStyle>
            <a:lvl1pPr marL="0" indent="0">
              <a:defRPr sz="1600">
                <a:solidFill>
                  <a:srgbClr val="000000"/>
                </a:solidFill>
                <a:latin typeface="Calibri"/>
                <a:cs typeface="Calibri"/>
              </a:defRPr>
            </a:lvl1pPr>
            <a:lvl2pPr>
              <a:buNone/>
              <a:defRPr sz="2200">
                <a:solidFill>
                  <a:srgbClr val="FFFFFF"/>
                </a:solidFill>
              </a:defRPr>
            </a:lvl2pPr>
          </a:lstStyle>
          <a:p>
            <a:pPr lvl="0"/>
            <a:r>
              <a:rPr lang="da-DK" noProof="0" smtClean="0"/>
              <a:t>Rediger typografien i masterens</a:t>
            </a:r>
          </a:p>
        </p:txBody>
      </p:sp>
      <p:pic>
        <p:nvPicPr>
          <p:cNvPr id="10" name="Billede 9" descr="hs_helsingor_4_farvet.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64747" y="5814476"/>
            <a:ext cx="1062708" cy="604559"/>
          </a:xfrm>
          <a:prstGeom prst="rect">
            <a:avLst/>
          </a:prstGeom>
        </p:spPr>
      </p:pic>
    </p:spTree>
    <p:extLst>
      <p:ext uri="{BB962C8B-B14F-4D97-AF65-F5344CB8AC3E}">
        <p14:creationId xmlns:p14="http://schemas.microsoft.com/office/powerpoint/2010/main" val="1855493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3_Titeldias">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0" y="6629400"/>
            <a:ext cx="9144000" cy="228600"/>
          </a:xfrm>
          <a:prstGeom prst="rect">
            <a:avLst/>
          </a:prstGeom>
          <a:noFill/>
          <a:ln w="9525">
            <a:noFill/>
            <a:miter lim="800000"/>
            <a:headEnd/>
            <a:tailEnd/>
          </a:ln>
        </p:spPr>
        <p:txBody>
          <a:bodyPr wrap="none" anchor="ctr">
            <a:prstTxWarp prst="textNoShape">
              <a:avLst/>
            </a:prstTxWarp>
          </a:bodyPr>
          <a:lstStyle/>
          <a:p>
            <a:pPr eaLnBrk="0" hangingPunct="0">
              <a:defRPr/>
            </a:pPr>
            <a:endParaRPr lang="da-DK" sz="2400" dirty="0">
              <a:latin typeface="Arial"/>
              <a:ea typeface="ＭＳ Ｐゴシック" pitchFamily="-111" charset="-128"/>
              <a:cs typeface="ＭＳ Ｐゴシック" pitchFamily="-111" charset="-128"/>
            </a:endParaRPr>
          </a:p>
        </p:txBody>
      </p:sp>
      <p:sp>
        <p:nvSpPr>
          <p:cNvPr id="7" name="Rectangle 9"/>
          <p:cNvSpPr>
            <a:spLocks noGrp="1" noChangeArrowheads="1"/>
          </p:cNvSpPr>
          <p:nvPr>
            <p:ph type="ctrTitle"/>
          </p:nvPr>
        </p:nvSpPr>
        <p:spPr>
          <a:xfrm>
            <a:off x="375148" y="5138148"/>
            <a:ext cx="5119564" cy="584776"/>
          </a:xfrm>
          <a:noFill/>
        </p:spPr>
        <p:txBody>
          <a:bodyPr wrap="square" anchor="t" anchorCtr="0">
            <a:noAutofit/>
          </a:bodyPr>
          <a:lstStyle>
            <a:lvl1pPr algn="l">
              <a:defRPr sz="3200" i="0">
                <a:solidFill>
                  <a:srgbClr val="000000"/>
                </a:solidFill>
                <a:latin typeface="Calibri"/>
                <a:cs typeface="Calibri"/>
              </a:defRPr>
            </a:lvl1pPr>
          </a:lstStyle>
          <a:p>
            <a:r>
              <a:rPr lang="da-DK" smtClean="0"/>
              <a:t>Klik for at redigere i master</a:t>
            </a:r>
            <a:endParaRPr lang="da-DK" dirty="0"/>
          </a:p>
        </p:txBody>
      </p:sp>
      <p:sp>
        <p:nvSpPr>
          <p:cNvPr id="8" name="Rectangle 18"/>
          <p:cNvSpPr>
            <a:spLocks noGrp="1" noChangeArrowheads="1"/>
          </p:cNvSpPr>
          <p:nvPr>
            <p:ph idx="1"/>
          </p:nvPr>
        </p:nvSpPr>
        <p:spPr bwMode="auto">
          <a:xfrm>
            <a:off x="375147" y="5735159"/>
            <a:ext cx="4279411" cy="338554"/>
          </a:xfrm>
          <a:prstGeom prst="rect">
            <a:avLst/>
          </a:prstGeom>
          <a:noFill/>
          <a:ln w="9525">
            <a:noFill/>
            <a:miter lim="800000"/>
            <a:headEnd/>
            <a:tailEnd/>
          </a:ln>
        </p:spPr>
        <p:txBody>
          <a:bodyPr>
            <a:spAutoFit/>
          </a:bodyPr>
          <a:lstStyle>
            <a:lvl1pPr marL="0" indent="0">
              <a:defRPr sz="1600">
                <a:solidFill>
                  <a:srgbClr val="000000"/>
                </a:solidFill>
                <a:latin typeface="Calibri"/>
                <a:cs typeface="Calibri"/>
              </a:defRPr>
            </a:lvl1pPr>
            <a:lvl2pPr>
              <a:buNone/>
              <a:defRPr sz="2200">
                <a:solidFill>
                  <a:srgbClr val="FFFFFF"/>
                </a:solidFill>
              </a:defRPr>
            </a:lvl2pPr>
          </a:lstStyle>
          <a:p>
            <a:pPr lvl="0"/>
            <a:r>
              <a:rPr lang="da-DK" noProof="0" smtClean="0"/>
              <a:t>Rediger typografien i masterens</a:t>
            </a:r>
          </a:p>
        </p:txBody>
      </p:sp>
      <p:pic>
        <p:nvPicPr>
          <p:cNvPr id="2" name="Billed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9888" y="3847074"/>
            <a:ext cx="446547" cy="446547"/>
          </a:xfrm>
          <a:prstGeom prst="rect">
            <a:avLst/>
          </a:prstGeom>
          <a:blipFill rotWithShape="1">
            <a:blip r:embed="rId4"/>
            <a:stretch>
              <a:fillRect/>
            </a:stretch>
          </a:blipFill>
        </p:spPr>
      </p:pic>
      <p:pic>
        <p:nvPicPr>
          <p:cNvPr id="3" name="Billed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44409" y="3838575"/>
            <a:ext cx="475592" cy="475592"/>
          </a:xfrm>
          <a:prstGeom prst="rect">
            <a:avLst/>
          </a:prstGeom>
        </p:spPr>
      </p:pic>
      <p:pic>
        <p:nvPicPr>
          <p:cNvPr id="5" name="Billede 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533863" y="3838656"/>
            <a:ext cx="504141" cy="450788"/>
          </a:xfrm>
          <a:prstGeom prst="rect">
            <a:avLst/>
          </a:prstGeom>
        </p:spPr>
      </p:pic>
      <p:pic>
        <p:nvPicPr>
          <p:cNvPr id="14" name="Billede 13" descr="hs_helsingor_4_farvet.jp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664747" y="5814476"/>
            <a:ext cx="1062708" cy="604559"/>
          </a:xfrm>
          <a:prstGeom prst="rect">
            <a:avLst/>
          </a:prstGeom>
        </p:spPr>
      </p:pic>
    </p:spTree>
    <p:extLst>
      <p:ext uri="{BB962C8B-B14F-4D97-AF65-F5344CB8AC3E}">
        <p14:creationId xmlns:p14="http://schemas.microsoft.com/office/powerpoint/2010/main" val="3899898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el og indholdsobjek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65125" y="1203652"/>
            <a:ext cx="8495691" cy="647700"/>
          </a:xfrm>
        </p:spPr>
        <p:txBody>
          <a:bodyPr/>
          <a:lstStyle>
            <a:lvl1pPr>
              <a:defRPr>
                <a:solidFill>
                  <a:srgbClr val="000000"/>
                </a:solidFill>
                <a:latin typeface="Calibri"/>
                <a:cs typeface="Calibri"/>
              </a:defRPr>
            </a:lvl1pPr>
          </a:lstStyle>
          <a:p>
            <a:r>
              <a:rPr lang="en-US" dirty="0" err="1" smtClean="0"/>
              <a:t>Klik</a:t>
            </a:r>
            <a:r>
              <a:rPr lang="en-US" dirty="0" smtClean="0"/>
              <a:t> </a:t>
            </a:r>
            <a:r>
              <a:rPr lang="en-US" dirty="0"/>
              <a:t>for at </a:t>
            </a:r>
            <a:r>
              <a:rPr lang="en-US" dirty="0" err="1"/>
              <a:t>redigere</a:t>
            </a:r>
            <a:r>
              <a:rPr lang="en-US" dirty="0"/>
              <a:t> </a:t>
            </a:r>
            <a:r>
              <a:rPr lang="en-US" dirty="0" err="1"/>
              <a:t>titeltypografi</a:t>
            </a:r>
            <a:r>
              <a:rPr lang="en-US" dirty="0"/>
              <a:t> </a:t>
            </a:r>
            <a:r>
              <a:rPr lang="en-US" dirty="0" err="1"/>
              <a:t>i</a:t>
            </a:r>
            <a:r>
              <a:rPr lang="en-US" dirty="0"/>
              <a:t> </a:t>
            </a:r>
            <a:r>
              <a:rPr lang="en-US" dirty="0" err="1"/>
              <a:t>masteren</a:t>
            </a:r>
            <a:endParaRPr lang="da-DK" dirty="0"/>
          </a:p>
        </p:txBody>
      </p:sp>
      <p:sp>
        <p:nvSpPr>
          <p:cNvPr id="3" name="Pladsholder til indhold 2"/>
          <p:cNvSpPr>
            <a:spLocks noGrp="1"/>
          </p:cNvSpPr>
          <p:nvPr>
            <p:ph idx="1"/>
          </p:nvPr>
        </p:nvSpPr>
        <p:spPr>
          <a:xfrm>
            <a:off x="365124" y="1899856"/>
            <a:ext cx="8487587" cy="4470096"/>
          </a:xfrm>
        </p:spPr>
        <p:txBody>
          <a:bodyPr/>
          <a:lstStyle>
            <a:lvl1pPr>
              <a:defRPr>
                <a:solidFill>
                  <a:schemeClr val="tx1"/>
                </a:solidFill>
                <a:latin typeface="Calibri"/>
                <a:cs typeface="Calibri"/>
              </a:defRPr>
            </a:lvl1pPr>
            <a:lvl2pPr>
              <a:buFont typeface="Lucida Grande"/>
              <a:buChar char="–"/>
              <a:defRPr sz="1800">
                <a:solidFill>
                  <a:schemeClr val="tx1"/>
                </a:solidFill>
                <a:latin typeface="Calibri"/>
                <a:cs typeface="Calibri"/>
              </a:defRPr>
            </a:lvl2pPr>
            <a:lvl3pPr>
              <a:buFont typeface="Lucida Grande"/>
              <a:buChar char="–"/>
              <a:defRPr sz="1800">
                <a:solidFill>
                  <a:schemeClr val="tx1"/>
                </a:solidFill>
                <a:latin typeface="Calibri"/>
                <a:cs typeface="Calibri"/>
              </a:defRPr>
            </a:lvl3pPr>
            <a:lvl4pPr>
              <a:buFont typeface="Lucida Grande"/>
              <a:buChar char="–"/>
              <a:defRPr sz="1800">
                <a:solidFill>
                  <a:schemeClr val="tx1"/>
                </a:solidFill>
                <a:latin typeface="Calibri"/>
                <a:cs typeface="Calibri"/>
              </a:defRPr>
            </a:lvl4pPr>
            <a:lvl5pPr>
              <a:buFont typeface="Lucida Grande"/>
              <a:buChar char="–"/>
              <a:defRPr sz="1800">
                <a:solidFill>
                  <a:schemeClr val="tx1"/>
                </a:solidFill>
                <a:latin typeface="Calibri"/>
                <a:cs typeface="Calibri"/>
              </a:defRPr>
            </a:lvl5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10" name="Rectangle 11"/>
          <p:cNvSpPr>
            <a:spLocks noGrp="1" noChangeArrowheads="1"/>
          </p:cNvSpPr>
          <p:nvPr>
            <p:ph type="sldNum" sz="quarter" idx="4"/>
          </p:nvPr>
        </p:nvSpPr>
        <p:spPr bwMode="auto">
          <a:xfrm>
            <a:off x="372411" y="6532493"/>
            <a:ext cx="439541" cy="228600"/>
          </a:xfrm>
          <a:prstGeom prst="rect">
            <a:avLst/>
          </a:prstGeom>
          <a:noFill/>
          <a:ln w="0" cap="flat" cmpd="sng" algn="ctr">
            <a:noFill/>
            <a:prstDash val="solid"/>
            <a:miter lim="800000"/>
            <a:headEnd type="none" w="med" len="med"/>
            <a:tailEnd type="none" w="med" len="med"/>
          </a:ln>
        </p:spPr>
        <p:txBody>
          <a:bodyPr vert="horz" wrap="square" lIns="0" tIns="46800" rIns="0" bIns="46800" numCol="1" anchor="t" anchorCtr="0" compatLnSpc="1">
            <a:prstTxWarp prst="textNoShape">
              <a:avLst/>
            </a:prstTxWarp>
          </a:bodyPr>
          <a:lstStyle>
            <a:lvl1pPr algn="l" eaLnBrk="0" hangingPunct="0">
              <a:defRPr sz="800" b="1" smtClean="0">
                <a:solidFill>
                  <a:srgbClr val="000000"/>
                </a:solidFill>
                <a:latin typeface="Arial"/>
                <a:ea typeface="Arial"/>
                <a:cs typeface="Arial"/>
              </a:defRPr>
            </a:lvl1pPr>
          </a:lstStyle>
          <a:p>
            <a:pPr>
              <a:defRPr/>
            </a:pPr>
            <a:fld id="{6DB56B3C-A448-1346-8056-A072FBF1E949}" type="slidenum">
              <a:rPr lang="da-DK" smtClean="0"/>
              <a:pPr>
                <a:defRPr/>
              </a:pPr>
              <a:t>‹nr.›</a:t>
            </a:fld>
            <a:endParaRPr lang="da-DK" dirty="0"/>
          </a:p>
        </p:txBody>
      </p:sp>
      <p:sp>
        <p:nvSpPr>
          <p:cNvPr id="11" name="Pladsholder til dato 9"/>
          <p:cNvSpPr>
            <a:spLocks noGrp="1"/>
          </p:cNvSpPr>
          <p:nvPr>
            <p:ph type="dt" sz="half" idx="2"/>
          </p:nvPr>
        </p:nvSpPr>
        <p:spPr>
          <a:xfrm>
            <a:off x="884977" y="6527730"/>
            <a:ext cx="1573212" cy="219075"/>
          </a:xfrm>
          <a:prstGeom prst="rect">
            <a:avLst/>
          </a:prstGeom>
        </p:spPr>
        <p:txBody>
          <a:bodyPr vert="horz" wrap="square" lIns="91440" tIns="45720" rIns="0" bIns="45720" numCol="1" anchor="ctr" anchorCtr="0" compatLnSpc="1">
            <a:prstTxWarp prst="textNoShape">
              <a:avLst/>
            </a:prstTxWarp>
          </a:bodyPr>
          <a:lstStyle>
            <a:lvl1pPr>
              <a:defRPr sz="800" smtClean="0">
                <a:solidFill>
                  <a:srgbClr val="000000"/>
                </a:solidFill>
                <a:latin typeface="Arial"/>
                <a:ea typeface="Arial"/>
                <a:cs typeface="Arial"/>
              </a:defRPr>
            </a:lvl1pPr>
          </a:lstStyle>
          <a:p>
            <a:pPr>
              <a:defRPr/>
            </a:pPr>
            <a:fld id="{A5EEC76A-5EC7-A04B-B3A4-9B8029816106}" type="datetime1">
              <a:rPr lang="da-DK" smtClean="0"/>
              <a:pPr>
                <a:defRPr/>
              </a:pPr>
              <a:t>29-08-2022</a:t>
            </a:fld>
            <a:endParaRPr lang="da-DK" dirty="0"/>
          </a:p>
        </p:txBody>
      </p:sp>
      <p:sp>
        <p:nvSpPr>
          <p:cNvPr id="12" name="Pladsholder til sidefod 12"/>
          <p:cNvSpPr>
            <a:spLocks noGrp="1"/>
          </p:cNvSpPr>
          <p:nvPr>
            <p:ph type="ftr" sz="quarter" idx="3"/>
          </p:nvPr>
        </p:nvSpPr>
        <p:spPr>
          <a:xfrm>
            <a:off x="2516407" y="6527730"/>
            <a:ext cx="2895600" cy="219075"/>
          </a:xfrm>
          <a:prstGeom prst="rect">
            <a:avLst/>
          </a:prstGeom>
        </p:spPr>
        <p:txBody>
          <a:bodyPr vert="horz" wrap="square" lIns="91440" tIns="45720" rIns="0" bIns="45720" numCol="1" anchor="ctr" anchorCtr="0" compatLnSpc="1">
            <a:prstTxWarp prst="textNoShape">
              <a:avLst/>
            </a:prstTxWarp>
          </a:bodyPr>
          <a:lstStyle>
            <a:lvl1pPr>
              <a:defRPr sz="800" dirty="0">
                <a:solidFill>
                  <a:srgbClr val="000000"/>
                </a:solidFill>
                <a:latin typeface="Arial"/>
                <a:ea typeface="Arial"/>
                <a:cs typeface="Arial"/>
              </a:defRPr>
            </a:lvl1pPr>
          </a:lstStyle>
          <a:p>
            <a:pPr>
              <a:defRPr/>
            </a:pPr>
            <a:endParaRPr lang="da-DK" dirty="0"/>
          </a:p>
        </p:txBody>
      </p:sp>
    </p:spTree>
    <p:extLst>
      <p:ext uri="{BB962C8B-B14F-4D97-AF65-F5344CB8AC3E}">
        <p14:creationId xmlns:p14="http://schemas.microsoft.com/office/powerpoint/2010/main" val="4093107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o indholdsobjekt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365125" y="1182818"/>
            <a:ext cx="8474149" cy="647700"/>
          </a:xfrm>
        </p:spPr>
        <p:txBody>
          <a:bodyPr/>
          <a:lstStyle>
            <a:lvl1pPr>
              <a:defRPr>
                <a:solidFill>
                  <a:srgbClr val="000000"/>
                </a:solidFill>
                <a:latin typeface="Calibri"/>
                <a:cs typeface="Calibri"/>
              </a:defRPr>
            </a:lvl1pPr>
          </a:lstStyle>
          <a:p>
            <a:r>
              <a:rPr lang="da-DK" smtClean="0"/>
              <a:t>Klik for at redigere i master</a:t>
            </a:r>
            <a:endParaRPr lang="da-DK" dirty="0"/>
          </a:p>
        </p:txBody>
      </p:sp>
      <p:sp>
        <p:nvSpPr>
          <p:cNvPr id="3" name="Pladsholder til indhold 2"/>
          <p:cNvSpPr>
            <a:spLocks noGrp="1"/>
          </p:cNvSpPr>
          <p:nvPr>
            <p:ph sz="half" idx="1"/>
          </p:nvPr>
        </p:nvSpPr>
        <p:spPr>
          <a:xfrm>
            <a:off x="365125" y="1875809"/>
            <a:ext cx="6052396" cy="4480633"/>
          </a:xfrm>
        </p:spPr>
        <p:txBody>
          <a:bodyPr/>
          <a:lstStyle>
            <a:lvl1pPr>
              <a:defRPr sz="2200">
                <a:solidFill>
                  <a:srgbClr val="000000"/>
                </a:solidFill>
                <a:latin typeface="Calibri"/>
                <a:cs typeface="Calibri"/>
              </a:defRPr>
            </a:lvl1pPr>
            <a:lvl2pPr>
              <a:buFont typeface="Lucida Grande"/>
              <a:buChar char="–"/>
              <a:defRPr sz="1600">
                <a:solidFill>
                  <a:srgbClr val="000000"/>
                </a:solidFill>
                <a:latin typeface="Calibri"/>
                <a:cs typeface="Calibri"/>
              </a:defRPr>
            </a:lvl2pPr>
            <a:lvl3pPr>
              <a:buFont typeface="Lucida Grande"/>
              <a:buChar char="–"/>
              <a:defRPr sz="1600">
                <a:solidFill>
                  <a:srgbClr val="000000"/>
                </a:solidFill>
                <a:latin typeface="Calibri"/>
                <a:cs typeface="Calibri"/>
              </a:defRPr>
            </a:lvl3pPr>
            <a:lvl4pPr>
              <a:buFont typeface="Lucida Grande"/>
              <a:buChar char="–"/>
              <a:defRPr sz="1600">
                <a:solidFill>
                  <a:srgbClr val="000000"/>
                </a:solidFill>
                <a:latin typeface="Calibri"/>
                <a:cs typeface="Calibri"/>
              </a:defRPr>
            </a:lvl4pPr>
            <a:lvl5pPr>
              <a:buFont typeface="Lucida Grande"/>
              <a:buChar char="–"/>
              <a:defRPr sz="1600">
                <a:solidFill>
                  <a:srgbClr val="000000"/>
                </a:solidFill>
                <a:latin typeface="Calibri"/>
                <a:cs typeface="Calibri"/>
              </a:defRPr>
            </a:lvl5pPr>
            <a:lvl6pPr>
              <a:defRPr sz="1800"/>
            </a:lvl6pPr>
            <a:lvl7pPr>
              <a:defRPr sz="1800"/>
            </a:lvl7pPr>
            <a:lvl8pPr>
              <a:defRPr sz="1800"/>
            </a:lvl8pPr>
            <a:lvl9pPr>
              <a:defRPr sz="1800"/>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4" name="Pladsholder til indhold 3"/>
          <p:cNvSpPr>
            <a:spLocks noGrp="1"/>
          </p:cNvSpPr>
          <p:nvPr>
            <p:ph sz="half" idx="2"/>
          </p:nvPr>
        </p:nvSpPr>
        <p:spPr>
          <a:xfrm>
            <a:off x="6489503" y="1875809"/>
            <a:ext cx="2352522" cy="4500898"/>
          </a:xfrm>
        </p:spPr>
        <p:txBody>
          <a:bodyPr/>
          <a:lstStyle>
            <a:lvl1pPr marL="0" indent="0">
              <a:defRPr sz="1600">
                <a:latin typeface="Arial"/>
                <a:cs typeface="Arial"/>
              </a:defRPr>
            </a:lvl1pPr>
            <a:lvl2pPr marL="0" indent="0">
              <a:buFont typeface="Lucida Grande"/>
              <a:buNone/>
              <a:defRPr sz="1600">
                <a:latin typeface="Arial"/>
                <a:cs typeface="Arial"/>
              </a:defRPr>
            </a:lvl2pPr>
            <a:lvl3pPr marL="355600" indent="-177800">
              <a:buFont typeface="Lucida Grande"/>
              <a:buChar char="-"/>
              <a:defRPr sz="1600">
                <a:latin typeface="Calibri"/>
                <a:cs typeface="Calibri"/>
              </a:defRPr>
            </a:lvl3pPr>
            <a:lvl4pPr>
              <a:buFont typeface="Lucida Grande"/>
              <a:buNone/>
              <a:defRPr sz="1600"/>
            </a:lvl4pPr>
            <a:lvl5pPr>
              <a:buFont typeface="Lucida Grande"/>
              <a:buNone/>
              <a:defRPr sz="1600"/>
            </a:lvl5pPr>
            <a:lvl6pPr>
              <a:buNone/>
              <a:defRPr sz="1800"/>
            </a:lvl6pPr>
            <a:lvl7pPr>
              <a:defRPr sz="1800"/>
            </a:lvl7pPr>
            <a:lvl8pPr>
              <a:defRPr sz="1800"/>
            </a:lvl8pPr>
            <a:lvl9pPr>
              <a:defRPr sz="1800"/>
            </a:lvl9pPr>
          </a:lstStyle>
          <a:p>
            <a:pPr lvl="0"/>
            <a:r>
              <a:rPr lang="da-DK" smtClean="0"/>
              <a:t>Rediger typografien i masterens</a:t>
            </a:r>
          </a:p>
          <a:p>
            <a:pPr lvl="1"/>
            <a:r>
              <a:rPr lang="da-DK" smtClean="0"/>
              <a:t>Andet niveau</a:t>
            </a:r>
          </a:p>
        </p:txBody>
      </p:sp>
      <p:sp>
        <p:nvSpPr>
          <p:cNvPr id="8" name="Rectangle 11"/>
          <p:cNvSpPr>
            <a:spLocks noGrp="1" noChangeArrowheads="1"/>
          </p:cNvSpPr>
          <p:nvPr>
            <p:ph type="sldNum" sz="quarter" idx="4"/>
          </p:nvPr>
        </p:nvSpPr>
        <p:spPr bwMode="auto">
          <a:xfrm>
            <a:off x="372416" y="6532493"/>
            <a:ext cx="439541" cy="228600"/>
          </a:xfrm>
          <a:prstGeom prst="rect">
            <a:avLst/>
          </a:prstGeom>
          <a:noFill/>
          <a:ln w="0" cap="flat" cmpd="sng" algn="ctr">
            <a:noFill/>
            <a:prstDash val="solid"/>
            <a:miter lim="800000"/>
            <a:headEnd type="none" w="med" len="med"/>
            <a:tailEnd type="none" w="med" len="med"/>
          </a:ln>
        </p:spPr>
        <p:txBody>
          <a:bodyPr vert="horz" wrap="square" lIns="0" tIns="46800" rIns="0" bIns="46800" numCol="1" anchor="t" anchorCtr="0" compatLnSpc="1">
            <a:prstTxWarp prst="textNoShape">
              <a:avLst/>
            </a:prstTxWarp>
          </a:bodyPr>
          <a:lstStyle>
            <a:lvl1pPr algn="l" eaLnBrk="0" hangingPunct="0">
              <a:defRPr sz="800" b="1" smtClean="0">
                <a:solidFill>
                  <a:srgbClr val="000000"/>
                </a:solidFill>
                <a:latin typeface="Arial"/>
                <a:ea typeface="Arial"/>
                <a:cs typeface="Arial"/>
              </a:defRPr>
            </a:lvl1pPr>
          </a:lstStyle>
          <a:p>
            <a:pPr>
              <a:defRPr/>
            </a:pPr>
            <a:fld id="{6DB56B3C-A448-1346-8056-A072FBF1E949}" type="slidenum">
              <a:rPr lang="da-DK" smtClean="0"/>
              <a:pPr>
                <a:defRPr/>
              </a:pPr>
              <a:t>‹nr.›</a:t>
            </a:fld>
            <a:endParaRPr lang="da-DK" dirty="0"/>
          </a:p>
        </p:txBody>
      </p:sp>
      <p:sp>
        <p:nvSpPr>
          <p:cNvPr id="9" name="Pladsholder til dato 9"/>
          <p:cNvSpPr>
            <a:spLocks noGrp="1"/>
          </p:cNvSpPr>
          <p:nvPr>
            <p:ph type="dt" sz="half" idx="10"/>
          </p:nvPr>
        </p:nvSpPr>
        <p:spPr>
          <a:xfrm>
            <a:off x="884982" y="6527730"/>
            <a:ext cx="1573212" cy="219075"/>
          </a:xfrm>
          <a:prstGeom prst="rect">
            <a:avLst/>
          </a:prstGeom>
        </p:spPr>
        <p:txBody>
          <a:bodyPr vert="horz" wrap="square" lIns="91440" tIns="45720" rIns="0" bIns="45720" numCol="1" anchor="ctr" anchorCtr="0" compatLnSpc="1">
            <a:prstTxWarp prst="textNoShape">
              <a:avLst/>
            </a:prstTxWarp>
          </a:bodyPr>
          <a:lstStyle>
            <a:lvl1pPr>
              <a:defRPr sz="800" smtClean="0">
                <a:solidFill>
                  <a:srgbClr val="000000"/>
                </a:solidFill>
                <a:latin typeface="Arial"/>
                <a:ea typeface="Arial"/>
                <a:cs typeface="Arial"/>
              </a:defRPr>
            </a:lvl1pPr>
          </a:lstStyle>
          <a:p>
            <a:pPr>
              <a:defRPr/>
            </a:pPr>
            <a:fld id="{A5EEC76A-5EC7-A04B-B3A4-9B8029816106}" type="datetime1">
              <a:rPr lang="da-DK" smtClean="0"/>
              <a:pPr>
                <a:defRPr/>
              </a:pPr>
              <a:t>29-08-2022</a:t>
            </a:fld>
            <a:endParaRPr lang="da-DK" dirty="0"/>
          </a:p>
        </p:txBody>
      </p:sp>
      <p:sp>
        <p:nvSpPr>
          <p:cNvPr id="10" name="Pladsholder til sidefod 12"/>
          <p:cNvSpPr>
            <a:spLocks noGrp="1"/>
          </p:cNvSpPr>
          <p:nvPr>
            <p:ph type="ftr" sz="quarter" idx="3"/>
          </p:nvPr>
        </p:nvSpPr>
        <p:spPr>
          <a:xfrm>
            <a:off x="2516412" y="6527730"/>
            <a:ext cx="2895600" cy="219075"/>
          </a:xfrm>
          <a:prstGeom prst="rect">
            <a:avLst/>
          </a:prstGeom>
        </p:spPr>
        <p:txBody>
          <a:bodyPr vert="horz" wrap="square" lIns="91440" tIns="45720" rIns="0" bIns="45720" numCol="1" anchor="ctr" anchorCtr="0" compatLnSpc="1">
            <a:prstTxWarp prst="textNoShape">
              <a:avLst/>
            </a:prstTxWarp>
          </a:bodyPr>
          <a:lstStyle>
            <a:lvl1pPr>
              <a:defRPr sz="800" dirty="0">
                <a:solidFill>
                  <a:srgbClr val="000000"/>
                </a:solidFill>
                <a:latin typeface="Arial"/>
                <a:ea typeface="Arial"/>
                <a:cs typeface="Arial"/>
              </a:defRPr>
            </a:lvl1pPr>
          </a:lstStyle>
          <a:p>
            <a:pPr>
              <a:defRPr/>
            </a:pPr>
            <a:endParaRPr lang="da-DK" dirty="0"/>
          </a:p>
        </p:txBody>
      </p:sp>
      <p:pic>
        <p:nvPicPr>
          <p:cNvPr id="11" name="Billed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2699" y="5990488"/>
            <a:ext cx="388624" cy="388624"/>
          </a:xfrm>
          <a:prstGeom prst="rect">
            <a:avLst/>
          </a:prstGeom>
        </p:spPr>
      </p:pic>
      <p:pic>
        <p:nvPicPr>
          <p:cNvPr id="12" name="Billed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2828" y="5985756"/>
            <a:ext cx="395572" cy="395572"/>
          </a:xfrm>
          <a:prstGeom prst="rect">
            <a:avLst/>
          </a:prstGeom>
        </p:spPr>
      </p:pic>
      <p:pic>
        <p:nvPicPr>
          <p:cNvPr id="13" name="Billed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81717" y="5982560"/>
            <a:ext cx="392457" cy="392457"/>
          </a:xfrm>
          <a:prstGeom prst="rect">
            <a:avLst/>
          </a:prstGeom>
        </p:spPr>
      </p:pic>
    </p:spTree>
    <p:extLst>
      <p:ext uri="{BB962C8B-B14F-4D97-AF65-F5344CB8AC3E}">
        <p14:creationId xmlns:p14="http://schemas.microsoft.com/office/powerpoint/2010/main" val="733420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ammenligning">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369888" y="1179513"/>
            <a:ext cx="6118225" cy="567789"/>
          </a:xfrm>
        </p:spPr>
        <p:txBody>
          <a:bodyPr anchor="t"/>
          <a:lstStyle>
            <a:lvl1pPr>
              <a:defRPr>
                <a:solidFill>
                  <a:srgbClr val="000000"/>
                </a:solidFill>
                <a:latin typeface="Calibri"/>
                <a:cs typeface="Calibri"/>
              </a:defRPr>
            </a:lvl1pPr>
          </a:lstStyle>
          <a:p>
            <a:r>
              <a:rPr lang="da-DK" smtClean="0"/>
              <a:t>Klik for at redigere i master</a:t>
            </a:r>
            <a:endParaRPr lang="da-DK" dirty="0"/>
          </a:p>
        </p:txBody>
      </p:sp>
      <p:sp>
        <p:nvSpPr>
          <p:cNvPr id="9" name="Rectangle 11"/>
          <p:cNvSpPr>
            <a:spLocks noGrp="1" noChangeArrowheads="1"/>
          </p:cNvSpPr>
          <p:nvPr>
            <p:ph type="sldNum" sz="quarter" idx="10"/>
          </p:nvPr>
        </p:nvSpPr>
        <p:spPr bwMode="auto">
          <a:xfrm>
            <a:off x="372411" y="6532493"/>
            <a:ext cx="439541" cy="228600"/>
          </a:xfrm>
          <a:prstGeom prst="rect">
            <a:avLst/>
          </a:prstGeom>
          <a:noFill/>
          <a:ln w="0" cap="flat" cmpd="sng" algn="ctr">
            <a:noFill/>
            <a:prstDash val="solid"/>
            <a:miter lim="800000"/>
            <a:headEnd type="none" w="med" len="med"/>
            <a:tailEnd type="none" w="med" len="med"/>
          </a:ln>
        </p:spPr>
        <p:txBody>
          <a:bodyPr vert="horz" wrap="square" lIns="0" tIns="46800" rIns="0" bIns="46800" numCol="1" anchor="t" anchorCtr="0" compatLnSpc="1">
            <a:prstTxWarp prst="textNoShape">
              <a:avLst/>
            </a:prstTxWarp>
          </a:bodyPr>
          <a:lstStyle>
            <a:lvl1pPr algn="l" eaLnBrk="0" hangingPunct="0">
              <a:defRPr sz="800" b="1" smtClean="0">
                <a:solidFill>
                  <a:srgbClr val="000000"/>
                </a:solidFill>
                <a:latin typeface="Arial"/>
                <a:ea typeface="Arial"/>
                <a:cs typeface="Arial"/>
              </a:defRPr>
            </a:lvl1pPr>
          </a:lstStyle>
          <a:p>
            <a:pPr>
              <a:defRPr/>
            </a:pPr>
            <a:fld id="{6DB56B3C-A448-1346-8056-A072FBF1E949}" type="slidenum">
              <a:rPr lang="da-DK" smtClean="0"/>
              <a:pPr>
                <a:defRPr/>
              </a:pPr>
              <a:t>‹nr.›</a:t>
            </a:fld>
            <a:endParaRPr lang="da-DK" dirty="0"/>
          </a:p>
        </p:txBody>
      </p:sp>
      <p:sp>
        <p:nvSpPr>
          <p:cNvPr id="13" name="Pladsholder til dato 9"/>
          <p:cNvSpPr>
            <a:spLocks noGrp="1"/>
          </p:cNvSpPr>
          <p:nvPr>
            <p:ph type="dt" sz="half" idx="2"/>
          </p:nvPr>
        </p:nvSpPr>
        <p:spPr>
          <a:xfrm>
            <a:off x="884977" y="6527730"/>
            <a:ext cx="1573212" cy="219075"/>
          </a:xfrm>
          <a:prstGeom prst="rect">
            <a:avLst/>
          </a:prstGeom>
        </p:spPr>
        <p:txBody>
          <a:bodyPr vert="horz" wrap="square" lIns="91440" tIns="45720" rIns="0" bIns="45720" numCol="1" anchor="ctr" anchorCtr="0" compatLnSpc="1">
            <a:prstTxWarp prst="textNoShape">
              <a:avLst/>
            </a:prstTxWarp>
          </a:bodyPr>
          <a:lstStyle>
            <a:lvl1pPr>
              <a:defRPr sz="800" smtClean="0">
                <a:solidFill>
                  <a:srgbClr val="000000"/>
                </a:solidFill>
                <a:latin typeface="Arial"/>
                <a:ea typeface="Arial"/>
                <a:cs typeface="Arial"/>
              </a:defRPr>
            </a:lvl1pPr>
          </a:lstStyle>
          <a:p>
            <a:pPr>
              <a:defRPr/>
            </a:pPr>
            <a:fld id="{A5EEC76A-5EC7-A04B-B3A4-9B8029816106}" type="datetime1">
              <a:rPr lang="da-DK" smtClean="0"/>
              <a:pPr>
                <a:defRPr/>
              </a:pPr>
              <a:t>29-08-2022</a:t>
            </a:fld>
            <a:endParaRPr lang="da-DK" dirty="0"/>
          </a:p>
        </p:txBody>
      </p:sp>
      <p:sp>
        <p:nvSpPr>
          <p:cNvPr id="14" name="Pladsholder til sidefod 12"/>
          <p:cNvSpPr>
            <a:spLocks noGrp="1"/>
          </p:cNvSpPr>
          <p:nvPr>
            <p:ph type="ftr" sz="quarter" idx="3"/>
          </p:nvPr>
        </p:nvSpPr>
        <p:spPr>
          <a:xfrm>
            <a:off x="2516406" y="6527730"/>
            <a:ext cx="3966943" cy="219075"/>
          </a:xfrm>
          <a:prstGeom prst="rect">
            <a:avLst/>
          </a:prstGeom>
        </p:spPr>
        <p:txBody>
          <a:bodyPr vert="horz" wrap="square" lIns="91440" tIns="45720" rIns="0" bIns="45720" numCol="1" anchor="ctr" anchorCtr="0" compatLnSpc="1">
            <a:prstTxWarp prst="textNoShape">
              <a:avLst/>
            </a:prstTxWarp>
          </a:bodyPr>
          <a:lstStyle>
            <a:lvl1pPr>
              <a:defRPr sz="800" dirty="0">
                <a:solidFill>
                  <a:srgbClr val="000000"/>
                </a:solidFill>
                <a:latin typeface="Arial"/>
                <a:ea typeface="Arial"/>
                <a:cs typeface="Arial"/>
              </a:defRPr>
            </a:lvl1pPr>
          </a:lstStyle>
          <a:p>
            <a:pPr>
              <a:defRPr/>
            </a:pPr>
            <a:endParaRPr lang="da-DK" dirty="0"/>
          </a:p>
        </p:txBody>
      </p:sp>
      <p:sp>
        <p:nvSpPr>
          <p:cNvPr id="3" name="Pladsholder til tekst 2"/>
          <p:cNvSpPr>
            <a:spLocks noGrp="1"/>
          </p:cNvSpPr>
          <p:nvPr>
            <p:ph type="body" idx="1"/>
          </p:nvPr>
        </p:nvSpPr>
        <p:spPr>
          <a:xfrm>
            <a:off x="369888" y="1823163"/>
            <a:ext cx="6118225" cy="4611788"/>
          </a:xfrm>
        </p:spPr>
        <p:txBody>
          <a:bodyPr/>
          <a:lstStyle>
            <a:lvl1pPr marL="0" indent="0">
              <a:buNone/>
              <a:defRPr sz="2000" b="0">
                <a:latin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Rediger typografien i masterens</a:t>
            </a:r>
          </a:p>
        </p:txBody>
      </p:sp>
    </p:spTree>
    <p:extLst>
      <p:ext uri="{BB962C8B-B14F-4D97-AF65-F5344CB8AC3E}">
        <p14:creationId xmlns:p14="http://schemas.microsoft.com/office/powerpoint/2010/main" val="2952259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036" name="Text Box 12"/>
          <p:cNvSpPr txBox="1">
            <a:spLocks noChangeArrowheads="1"/>
          </p:cNvSpPr>
          <p:nvPr/>
        </p:nvSpPr>
        <p:spPr bwMode="auto">
          <a:xfrm>
            <a:off x="1295400" y="2209800"/>
            <a:ext cx="6477000" cy="457200"/>
          </a:xfrm>
          <a:prstGeom prst="rect">
            <a:avLst/>
          </a:prstGeom>
          <a:noFill/>
          <a:ln w="9525">
            <a:noFill/>
            <a:miter lim="800000"/>
            <a:headEnd/>
            <a:tailEnd/>
          </a:ln>
        </p:spPr>
        <p:txBody>
          <a:bodyPr>
            <a:prstTxWarp prst="textNoShape">
              <a:avLst/>
            </a:prstTxWarp>
            <a:spAutoFit/>
          </a:bodyPr>
          <a:lstStyle/>
          <a:p>
            <a:pPr eaLnBrk="0" hangingPunct="0">
              <a:spcBef>
                <a:spcPct val="50000"/>
              </a:spcBef>
              <a:defRPr/>
            </a:pPr>
            <a:endParaRPr lang="da-DK" sz="2400">
              <a:latin typeface="Arial" pitchFamily="-111" charset="0"/>
              <a:ea typeface="ＭＳ Ｐゴシック" pitchFamily="-111" charset="-128"/>
              <a:cs typeface="ＭＳ Ｐゴシック" pitchFamily="-111" charset="-128"/>
            </a:endParaRPr>
          </a:p>
        </p:txBody>
      </p:sp>
      <p:sp>
        <p:nvSpPr>
          <p:cNvPr id="1037" name="Rectangle 13"/>
          <p:cNvSpPr>
            <a:spLocks noChangeArrowheads="1"/>
          </p:cNvSpPr>
          <p:nvPr/>
        </p:nvSpPr>
        <p:spPr bwMode="auto">
          <a:xfrm>
            <a:off x="685800" y="1676400"/>
            <a:ext cx="7772400" cy="533400"/>
          </a:xfrm>
          <a:prstGeom prst="rect">
            <a:avLst/>
          </a:prstGeom>
          <a:noFill/>
          <a:ln w="9525">
            <a:noFill/>
            <a:miter lim="800000"/>
            <a:headEnd/>
            <a:tailEnd/>
          </a:ln>
        </p:spPr>
        <p:txBody>
          <a:bodyPr>
            <a:prstTxWarp prst="textNoShape">
              <a:avLst/>
            </a:prstTxWarp>
          </a:bodyPr>
          <a:lstStyle/>
          <a:p>
            <a:pPr>
              <a:defRPr/>
            </a:pPr>
            <a:endParaRPr lang="da-DK" sz="2800" dirty="0">
              <a:solidFill>
                <a:srgbClr val="60778E"/>
              </a:solidFill>
              <a:latin typeface="Arial"/>
              <a:ea typeface="ＭＳ Ｐゴシック" pitchFamily="-111" charset="-128"/>
              <a:cs typeface="ＭＳ Ｐゴシック" pitchFamily="-111" charset="-128"/>
            </a:endParaRPr>
          </a:p>
        </p:txBody>
      </p:sp>
      <p:sp>
        <p:nvSpPr>
          <p:cNvPr id="1038" name="Rectangle 14"/>
          <p:cNvSpPr>
            <a:spLocks noChangeArrowheads="1"/>
          </p:cNvSpPr>
          <p:nvPr/>
        </p:nvSpPr>
        <p:spPr bwMode="auto">
          <a:xfrm>
            <a:off x="685800" y="2362200"/>
            <a:ext cx="7772400" cy="3429000"/>
          </a:xfrm>
          <a:prstGeom prst="rect">
            <a:avLst/>
          </a:prstGeom>
          <a:noFill/>
          <a:ln w="9525">
            <a:noFill/>
            <a:miter lim="800000"/>
            <a:headEnd/>
            <a:tailEnd/>
          </a:ln>
        </p:spPr>
        <p:txBody>
          <a:bodyPr>
            <a:prstTxWarp prst="textNoShape">
              <a:avLst/>
            </a:prstTxWarp>
          </a:bodyPr>
          <a:lstStyle/>
          <a:p>
            <a:pPr marL="342900" indent="-342900">
              <a:spcBef>
                <a:spcPct val="20000"/>
              </a:spcBef>
              <a:buFontTx/>
              <a:buChar char="•"/>
              <a:defRPr/>
            </a:pPr>
            <a:endParaRPr lang="da-DK" sz="1800" dirty="0">
              <a:latin typeface="Arial"/>
              <a:ea typeface="ＭＳ Ｐゴシック" pitchFamily="-111" charset="-128"/>
              <a:cs typeface="ＭＳ Ｐゴシック" pitchFamily="-111" charset="-128"/>
            </a:endParaRPr>
          </a:p>
        </p:txBody>
      </p:sp>
      <p:sp>
        <p:nvSpPr>
          <p:cNvPr id="1029" name="Rectangle 17"/>
          <p:cNvSpPr>
            <a:spLocks noGrp="1" noChangeArrowheads="1"/>
          </p:cNvSpPr>
          <p:nvPr>
            <p:ph type="title"/>
          </p:nvPr>
        </p:nvSpPr>
        <p:spPr bwMode="auto">
          <a:xfrm>
            <a:off x="365125" y="1190417"/>
            <a:ext cx="8534097" cy="647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a-DK" dirty="0" smtClean="0"/>
              <a:t>Klik for at redigere titeltypografi i masteren</a:t>
            </a:r>
            <a:endParaRPr lang="da-DK" dirty="0"/>
          </a:p>
        </p:txBody>
      </p:sp>
      <p:sp>
        <p:nvSpPr>
          <p:cNvPr id="1030" name="Rectangle 18"/>
          <p:cNvSpPr>
            <a:spLocks noGrp="1" noChangeArrowheads="1"/>
          </p:cNvSpPr>
          <p:nvPr>
            <p:ph type="body" idx="1"/>
          </p:nvPr>
        </p:nvSpPr>
        <p:spPr bwMode="auto">
          <a:xfrm>
            <a:off x="365125" y="1930828"/>
            <a:ext cx="8534098" cy="45118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a-DK" dirty="0"/>
              <a:t>Klik for at redigere teksttypografierne i masteren</a:t>
            </a:r>
          </a:p>
          <a:p>
            <a:pPr lvl="1"/>
            <a:r>
              <a:rPr lang="da-DK" dirty="0"/>
              <a:t>Andet niveau</a:t>
            </a:r>
          </a:p>
        </p:txBody>
      </p:sp>
      <p:sp>
        <p:nvSpPr>
          <p:cNvPr id="11" name="Rectangle 11"/>
          <p:cNvSpPr>
            <a:spLocks noGrp="1" noChangeArrowheads="1"/>
          </p:cNvSpPr>
          <p:nvPr>
            <p:ph type="sldNum" sz="quarter" idx="4"/>
          </p:nvPr>
        </p:nvSpPr>
        <p:spPr bwMode="auto">
          <a:xfrm>
            <a:off x="372411" y="6437013"/>
            <a:ext cx="439541" cy="228600"/>
          </a:xfrm>
          <a:prstGeom prst="rect">
            <a:avLst/>
          </a:prstGeom>
          <a:noFill/>
          <a:ln w="0" cap="flat" cmpd="sng" algn="ctr">
            <a:noFill/>
            <a:prstDash val="solid"/>
            <a:miter lim="800000"/>
            <a:headEnd type="none" w="med" len="med"/>
            <a:tailEnd type="none" w="med" len="med"/>
          </a:ln>
        </p:spPr>
        <p:txBody>
          <a:bodyPr vert="horz" wrap="square" lIns="0" tIns="46800" rIns="0" bIns="46800" numCol="1" anchor="t" anchorCtr="0" compatLnSpc="1">
            <a:prstTxWarp prst="textNoShape">
              <a:avLst/>
            </a:prstTxWarp>
          </a:bodyPr>
          <a:lstStyle>
            <a:lvl1pPr algn="l" eaLnBrk="0" hangingPunct="0">
              <a:defRPr sz="800" b="1" smtClean="0">
                <a:solidFill>
                  <a:srgbClr val="000000"/>
                </a:solidFill>
                <a:latin typeface="Arial"/>
                <a:ea typeface="Arial"/>
                <a:cs typeface="Arial"/>
              </a:defRPr>
            </a:lvl1pPr>
          </a:lstStyle>
          <a:p>
            <a:pPr>
              <a:defRPr/>
            </a:pPr>
            <a:fld id="{6DB56B3C-A448-1346-8056-A072FBF1E949}" type="slidenum">
              <a:rPr lang="da-DK" smtClean="0"/>
              <a:pPr>
                <a:defRPr/>
              </a:pPr>
              <a:t>‹nr.›</a:t>
            </a:fld>
            <a:endParaRPr lang="da-DK" dirty="0"/>
          </a:p>
        </p:txBody>
      </p:sp>
      <p:sp>
        <p:nvSpPr>
          <p:cNvPr id="12" name="Pladsholder til dato 9"/>
          <p:cNvSpPr>
            <a:spLocks noGrp="1"/>
          </p:cNvSpPr>
          <p:nvPr>
            <p:ph type="dt" sz="half" idx="2"/>
          </p:nvPr>
        </p:nvSpPr>
        <p:spPr>
          <a:xfrm>
            <a:off x="884977" y="6432250"/>
            <a:ext cx="1573212" cy="219075"/>
          </a:xfrm>
          <a:prstGeom prst="rect">
            <a:avLst/>
          </a:prstGeom>
        </p:spPr>
        <p:txBody>
          <a:bodyPr vert="horz" wrap="square" lIns="91440" tIns="45720" rIns="0" bIns="45720" numCol="1" anchor="ctr" anchorCtr="0" compatLnSpc="1">
            <a:prstTxWarp prst="textNoShape">
              <a:avLst/>
            </a:prstTxWarp>
          </a:bodyPr>
          <a:lstStyle>
            <a:lvl1pPr>
              <a:defRPr sz="800" smtClean="0">
                <a:solidFill>
                  <a:srgbClr val="000000"/>
                </a:solidFill>
                <a:latin typeface="Arial"/>
                <a:ea typeface="Arial"/>
                <a:cs typeface="Arial"/>
              </a:defRPr>
            </a:lvl1pPr>
          </a:lstStyle>
          <a:p>
            <a:pPr>
              <a:defRPr/>
            </a:pPr>
            <a:fld id="{A5EEC76A-5EC7-A04B-B3A4-9B8029816106}" type="datetime1">
              <a:rPr lang="da-DK" smtClean="0"/>
              <a:pPr>
                <a:defRPr/>
              </a:pPr>
              <a:t>29-08-2022</a:t>
            </a:fld>
            <a:endParaRPr lang="da-DK" dirty="0"/>
          </a:p>
        </p:txBody>
      </p:sp>
      <p:sp>
        <p:nvSpPr>
          <p:cNvPr id="14" name="Pladsholder til sidefod 12"/>
          <p:cNvSpPr>
            <a:spLocks noGrp="1"/>
          </p:cNvSpPr>
          <p:nvPr>
            <p:ph type="ftr" sz="quarter" idx="3"/>
          </p:nvPr>
        </p:nvSpPr>
        <p:spPr>
          <a:xfrm>
            <a:off x="2516407" y="6432250"/>
            <a:ext cx="2895600" cy="219075"/>
          </a:xfrm>
          <a:prstGeom prst="rect">
            <a:avLst/>
          </a:prstGeom>
        </p:spPr>
        <p:txBody>
          <a:bodyPr vert="horz" wrap="square" lIns="91440" tIns="45720" rIns="0" bIns="45720" numCol="1" anchor="ctr" anchorCtr="0" compatLnSpc="1">
            <a:prstTxWarp prst="textNoShape">
              <a:avLst/>
            </a:prstTxWarp>
          </a:bodyPr>
          <a:lstStyle>
            <a:lvl1pPr>
              <a:defRPr sz="800" dirty="0">
                <a:solidFill>
                  <a:srgbClr val="000000"/>
                </a:solidFill>
                <a:latin typeface="Arial"/>
                <a:ea typeface="Arial"/>
                <a:cs typeface="Arial"/>
              </a:defRPr>
            </a:lvl1pPr>
          </a:lstStyle>
          <a:p>
            <a:pPr>
              <a:defRPr/>
            </a:pPr>
            <a:endParaRPr lang="da-DK" dirty="0"/>
          </a:p>
        </p:txBody>
      </p:sp>
      <p:pic>
        <p:nvPicPr>
          <p:cNvPr id="15" name="Billede 14" descr="hs_helsingor_4_farvet.jp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664747" y="5814476"/>
            <a:ext cx="1062708" cy="604559"/>
          </a:xfrm>
          <a:prstGeom prst="rect">
            <a:avLst/>
          </a:prstGeom>
        </p:spPr>
      </p:pic>
    </p:spTree>
    <p:extLst>
      <p:ext uri="{BB962C8B-B14F-4D97-AF65-F5344CB8AC3E}">
        <p14:creationId xmlns:p14="http://schemas.microsoft.com/office/powerpoint/2010/main" val="1970276605"/>
      </p:ext>
    </p:extLst>
  </p:cSld>
  <p:clrMap bg1="lt1" tx1="dk1" bg2="lt2" tx2="dk2" accent1="accent1" accent2="accent2" accent3="accent3" accent4="accent4" accent5="accent5" accent6="accent6" hlink="hlink" folHlink="folHlink"/>
  <p:sldLayoutIdLst>
    <p:sldLayoutId id="2147484089" r:id="rId1"/>
    <p:sldLayoutId id="2147484104" r:id="rId2"/>
    <p:sldLayoutId id="2147484101" r:id="rId3"/>
    <p:sldLayoutId id="2147484103" r:id="rId4"/>
    <p:sldLayoutId id="2147484090" r:id="rId5"/>
    <p:sldLayoutId id="2147484102" r:id="rId6"/>
    <p:sldLayoutId id="2147484091" r:id="rId7"/>
    <p:sldLayoutId id="2147484093" r:id="rId8"/>
    <p:sldLayoutId id="2147484099" r:id="rId9"/>
    <p:sldLayoutId id="2147484097" r:id="rId10"/>
    <p:sldLayoutId id="2147484100" r:id="rId11"/>
  </p:sldLayoutIdLst>
  <p:hf hdr="0" ftr="0" dt="0"/>
  <p:txStyles>
    <p:titleStyle>
      <a:lvl1pPr algn="l" rtl="0" eaLnBrk="1" fontAlgn="base" hangingPunct="1">
        <a:spcBef>
          <a:spcPct val="0"/>
        </a:spcBef>
        <a:spcAft>
          <a:spcPct val="0"/>
        </a:spcAft>
        <a:defRPr sz="2800">
          <a:solidFill>
            <a:srgbClr val="124068"/>
          </a:solidFill>
          <a:latin typeface="Arial"/>
          <a:ea typeface="+mj-ea"/>
          <a:cs typeface="Arial"/>
        </a:defRPr>
      </a:lvl1pPr>
      <a:lvl2pPr algn="l" rtl="0" eaLnBrk="1" fontAlgn="base" hangingPunct="1">
        <a:spcBef>
          <a:spcPct val="0"/>
        </a:spcBef>
        <a:spcAft>
          <a:spcPct val="0"/>
        </a:spcAft>
        <a:defRPr sz="3200">
          <a:solidFill>
            <a:srgbClr val="000000"/>
          </a:solidFill>
          <a:latin typeface="Calibri" pitchFamily="-105" charset="0"/>
          <a:ea typeface="ＭＳ Ｐゴシック" pitchFamily="8" charset="-128"/>
          <a:cs typeface="ＭＳ Ｐゴシック" pitchFamily="-105" charset="-128"/>
        </a:defRPr>
      </a:lvl2pPr>
      <a:lvl3pPr algn="l" rtl="0" eaLnBrk="1" fontAlgn="base" hangingPunct="1">
        <a:spcBef>
          <a:spcPct val="0"/>
        </a:spcBef>
        <a:spcAft>
          <a:spcPct val="0"/>
        </a:spcAft>
        <a:defRPr sz="3200">
          <a:solidFill>
            <a:srgbClr val="000000"/>
          </a:solidFill>
          <a:latin typeface="Calibri" pitchFamily="-105" charset="0"/>
          <a:ea typeface="ＭＳ Ｐゴシック" pitchFamily="8" charset="-128"/>
          <a:cs typeface="ＭＳ Ｐゴシック" pitchFamily="-105" charset="-128"/>
        </a:defRPr>
      </a:lvl3pPr>
      <a:lvl4pPr algn="l" rtl="0" eaLnBrk="1" fontAlgn="base" hangingPunct="1">
        <a:spcBef>
          <a:spcPct val="0"/>
        </a:spcBef>
        <a:spcAft>
          <a:spcPct val="0"/>
        </a:spcAft>
        <a:defRPr sz="3200">
          <a:solidFill>
            <a:srgbClr val="000000"/>
          </a:solidFill>
          <a:latin typeface="Calibri" pitchFamily="-105" charset="0"/>
          <a:ea typeface="ＭＳ Ｐゴシック" pitchFamily="8" charset="-128"/>
          <a:cs typeface="ＭＳ Ｐゴシック" pitchFamily="-105" charset="-128"/>
        </a:defRPr>
      </a:lvl4pPr>
      <a:lvl5pPr algn="l" rtl="0" eaLnBrk="1" fontAlgn="base" hangingPunct="1">
        <a:spcBef>
          <a:spcPct val="0"/>
        </a:spcBef>
        <a:spcAft>
          <a:spcPct val="0"/>
        </a:spcAft>
        <a:defRPr sz="3200">
          <a:solidFill>
            <a:srgbClr val="000000"/>
          </a:solidFill>
          <a:latin typeface="Calibri" pitchFamily="-105" charset="0"/>
          <a:ea typeface="ＭＳ Ｐゴシック" pitchFamily="8" charset="-128"/>
          <a:cs typeface="ＭＳ Ｐゴシック" pitchFamily="-105" charset="-128"/>
        </a:defRPr>
      </a:lvl5pPr>
      <a:lvl6pPr marL="457200" algn="l" rtl="0" eaLnBrk="1" fontAlgn="base" hangingPunct="1">
        <a:spcBef>
          <a:spcPct val="0"/>
        </a:spcBef>
        <a:spcAft>
          <a:spcPct val="0"/>
        </a:spcAft>
        <a:defRPr sz="2800">
          <a:solidFill>
            <a:srgbClr val="60778E"/>
          </a:solidFill>
          <a:latin typeface="Verdana" pitchFamily="34" charset="0"/>
          <a:ea typeface="ＭＳ Ｐゴシック" pitchFamily="8" charset="-128"/>
        </a:defRPr>
      </a:lvl6pPr>
      <a:lvl7pPr marL="914400" algn="l" rtl="0" eaLnBrk="1" fontAlgn="base" hangingPunct="1">
        <a:spcBef>
          <a:spcPct val="0"/>
        </a:spcBef>
        <a:spcAft>
          <a:spcPct val="0"/>
        </a:spcAft>
        <a:defRPr sz="2800">
          <a:solidFill>
            <a:srgbClr val="60778E"/>
          </a:solidFill>
          <a:latin typeface="Verdana" pitchFamily="34" charset="0"/>
          <a:ea typeface="ＭＳ Ｐゴシック" pitchFamily="8" charset="-128"/>
        </a:defRPr>
      </a:lvl7pPr>
      <a:lvl8pPr marL="1371600" algn="l" rtl="0" eaLnBrk="1" fontAlgn="base" hangingPunct="1">
        <a:spcBef>
          <a:spcPct val="0"/>
        </a:spcBef>
        <a:spcAft>
          <a:spcPct val="0"/>
        </a:spcAft>
        <a:defRPr sz="2800">
          <a:solidFill>
            <a:srgbClr val="60778E"/>
          </a:solidFill>
          <a:latin typeface="Verdana" pitchFamily="34" charset="0"/>
          <a:ea typeface="ＭＳ Ｐゴシック" pitchFamily="8" charset="-128"/>
        </a:defRPr>
      </a:lvl8pPr>
      <a:lvl9pPr marL="1828800" algn="l" rtl="0" eaLnBrk="1" fontAlgn="base" hangingPunct="1">
        <a:spcBef>
          <a:spcPct val="0"/>
        </a:spcBef>
        <a:spcAft>
          <a:spcPct val="0"/>
        </a:spcAft>
        <a:defRPr sz="2800">
          <a:solidFill>
            <a:srgbClr val="60778E"/>
          </a:solidFill>
          <a:latin typeface="Verdana" pitchFamily="34" charset="0"/>
          <a:ea typeface="ＭＳ Ｐゴシック" pitchFamily="8" charset="-128"/>
        </a:defRPr>
      </a:lvl9pPr>
    </p:titleStyle>
    <p:bodyStyle>
      <a:lvl1pPr marL="342900" indent="-342900" algn="l" rtl="0" eaLnBrk="1" fontAlgn="base" hangingPunct="1">
        <a:spcBef>
          <a:spcPct val="20000"/>
        </a:spcBef>
        <a:spcAft>
          <a:spcPts val="600"/>
        </a:spcAft>
        <a:defRPr sz="2000">
          <a:solidFill>
            <a:schemeClr val="tx1"/>
          </a:solidFill>
          <a:latin typeface="Arial"/>
          <a:ea typeface="+mn-ea"/>
          <a:cs typeface="Arial"/>
        </a:defRPr>
      </a:lvl1pPr>
      <a:lvl2pPr marL="360363" indent="-180975" algn="l" rtl="0" eaLnBrk="1" fontAlgn="base" hangingPunct="1">
        <a:spcBef>
          <a:spcPct val="20000"/>
        </a:spcBef>
        <a:spcAft>
          <a:spcPct val="0"/>
        </a:spcAft>
        <a:buChar char="–"/>
        <a:defRPr sz="1600">
          <a:solidFill>
            <a:schemeClr val="tx1"/>
          </a:solidFill>
          <a:latin typeface="Arial"/>
          <a:ea typeface="+mn-ea"/>
          <a:cs typeface="Arial"/>
        </a:defRPr>
      </a:lvl2pPr>
      <a:lvl3pPr marL="1143000" indent="-228600" algn="l" rtl="0" eaLnBrk="1" fontAlgn="base" hangingPunct="1">
        <a:spcBef>
          <a:spcPct val="20000"/>
        </a:spcBef>
        <a:spcAft>
          <a:spcPct val="0"/>
        </a:spcAft>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a:solidFill>
            <a:schemeClr val="tx1"/>
          </a:solidFill>
          <a:latin typeface="+mn-lt"/>
          <a:ea typeface="+mn-ea"/>
        </a:defRPr>
      </a:lvl6pPr>
      <a:lvl7pPr marL="2971800" indent="-228600" algn="l" rtl="0" eaLnBrk="1" fontAlgn="base" hangingPunct="1">
        <a:spcBef>
          <a:spcPct val="20000"/>
        </a:spcBef>
        <a:spcAft>
          <a:spcPct val="0"/>
        </a:spcAft>
        <a:buChar char="»"/>
        <a:defRPr>
          <a:solidFill>
            <a:schemeClr val="tx1"/>
          </a:solidFill>
          <a:latin typeface="+mn-lt"/>
          <a:ea typeface="+mn-ea"/>
        </a:defRPr>
      </a:lvl7pPr>
      <a:lvl8pPr marL="3429000" indent="-228600" algn="l" rtl="0" eaLnBrk="1" fontAlgn="base" hangingPunct="1">
        <a:spcBef>
          <a:spcPct val="20000"/>
        </a:spcBef>
        <a:spcAft>
          <a:spcPct val="0"/>
        </a:spcAft>
        <a:buChar char="»"/>
        <a:defRPr>
          <a:solidFill>
            <a:schemeClr val="tx1"/>
          </a:solidFill>
          <a:latin typeface="+mn-lt"/>
          <a:ea typeface="+mn-ea"/>
        </a:defRPr>
      </a:lvl8pPr>
      <a:lvl9pPr marL="3886200" indent="-228600" algn="l" rtl="0" eaLnBrk="1" fontAlgn="base" hangingPunct="1">
        <a:spcBef>
          <a:spcPct val="20000"/>
        </a:spcBef>
        <a:spcAft>
          <a:spcPct val="0"/>
        </a:spcAft>
        <a:buChar char="»"/>
        <a:defRPr>
          <a:solidFill>
            <a:schemeClr val="tx1"/>
          </a:solidFill>
          <a:latin typeface="+mn-lt"/>
          <a:ea typeface="+mn-ea"/>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http://dcum.dk/institution/sammen-mod-mobning" TargetMode="Externa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81372" y="4860136"/>
            <a:ext cx="5250103" cy="769441"/>
          </a:xfrm>
        </p:spPr>
        <p:txBody>
          <a:bodyPr/>
          <a:lstStyle/>
          <a:p>
            <a:r>
              <a:rPr lang="da-DK" sz="4400" dirty="0" err="1" smtClean="0"/>
              <a:t>Antimobbestrategi</a:t>
            </a:r>
            <a:endParaRPr lang="da-DK" sz="4400" dirty="0"/>
          </a:p>
        </p:txBody>
      </p:sp>
      <p:sp>
        <p:nvSpPr>
          <p:cNvPr id="3" name="Pladsholder til indhold 2"/>
          <p:cNvSpPr>
            <a:spLocks noGrp="1"/>
          </p:cNvSpPr>
          <p:nvPr>
            <p:ph idx="1"/>
          </p:nvPr>
        </p:nvSpPr>
        <p:spPr>
          <a:xfrm>
            <a:off x="381372" y="5629577"/>
            <a:ext cx="6056373" cy="338554"/>
          </a:xfrm>
        </p:spPr>
        <p:txBody>
          <a:bodyPr/>
          <a:lstStyle/>
          <a:p>
            <a:r>
              <a:rPr lang="da-DK" dirty="0"/>
              <a:t>B</a:t>
            </a:r>
            <a:r>
              <a:rPr lang="da-DK" dirty="0" smtClean="0"/>
              <a:t>ekæmpelse af mobning på Helsingør Skole</a:t>
            </a:r>
            <a:endParaRPr lang="da-DK"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dsholder til tekst 6"/>
          <p:cNvSpPr>
            <a:spLocks noGrp="1"/>
          </p:cNvSpPr>
          <p:nvPr>
            <p:ph type="body" idx="1"/>
          </p:nvPr>
        </p:nvSpPr>
        <p:spPr>
          <a:xfrm>
            <a:off x="369888" y="286327"/>
            <a:ext cx="7490257" cy="5126182"/>
          </a:xfrm>
        </p:spPr>
        <p:txBody>
          <a:bodyPr/>
          <a:lstStyle/>
          <a:p>
            <a:r>
              <a:rPr lang="da-DK" b="1" dirty="0" smtClean="0"/>
              <a:t>Forebyggelse </a:t>
            </a:r>
            <a:r>
              <a:rPr lang="da-DK" b="1" dirty="0"/>
              <a:t>og undervisning </a:t>
            </a:r>
            <a:endParaRPr lang="da-DK" dirty="0"/>
          </a:p>
          <a:p>
            <a:r>
              <a:rPr lang="da-DK" sz="1200" dirty="0"/>
              <a:t>Helsingør Skole forebygger mobning på flere måder. Dagligt opstår der situationer, hvor samværsformerne drøftes i klasserne. Den måde, hvorpå disse drøftelser tages, er afgørende for miljøet i klasserne og på skolen som helhed. For at sikre at bevidstheden om samværsformer holdes i fokus, gennemføres hvert år et tema om samværsformer i alle klasser. Temaet tager udgangspunkt i lege, it, diskussioner, spil og video. Der henvises til følgende materiale på nettet: </a:t>
            </a:r>
          </a:p>
          <a:p>
            <a:r>
              <a:rPr lang="da-DK" sz="1200" dirty="0"/>
              <a:t>http://net-mobning.dk/ </a:t>
            </a:r>
          </a:p>
          <a:p>
            <a:r>
              <a:rPr lang="da-DK" sz="1200" dirty="0"/>
              <a:t>http://sikkerchat.dk/ </a:t>
            </a:r>
          </a:p>
          <a:p>
            <a:r>
              <a:rPr lang="da-DK" sz="1200" dirty="0"/>
              <a:t>http://dcum.dk/institution/sammen-mod-mobning </a:t>
            </a:r>
          </a:p>
          <a:p>
            <a:r>
              <a:rPr lang="da-DK" sz="1200" dirty="0"/>
              <a:t>http://www.dr.dk/skole/Klassenstime/Mobning/Stop+mobning </a:t>
            </a:r>
          </a:p>
          <a:p>
            <a:r>
              <a:rPr lang="da-DK" sz="1200" dirty="0"/>
              <a:t>http://dcum.dk/institution/stop-mobning </a:t>
            </a:r>
          </a:p>
          <a:p>
            <a:r>
              <a:rPr lang="da-DK" sz="1200" dirty="0"/>
              <a:t>http://www.saferinternetday.org/web/guest;jsessionid=20494CB1BE72054605B8DA5A251246C0 </a:t>
            </a:r>
          </a:p>
          <a:p>
            <a:r>
              <a:rPr lang="da-DK" sz="1200" dirty="0"/>
              <a:t>http://www.bornsvilkar.dk/Temaer/Mobning/Hvad-kan-du-goere/stop-mobning.aspx </a:t>
            </a:r>
          </a:p>
        </p:txBody>
      </p:sp>
      <p:sp>
        <p:nvSpPr>
          <p:cNvPr id="5" name="Pladsholder til diasnummer 4"/>
          <p:cNvSpPr>
            <a:spLocks noGrp="1"/>
          </p:cNvSpPr>
          <p:nvPr>
            <p:ph type="sldNum" sz="quarter" idx="10"/>
          </p:nvPr>
        </p:nvSpPr>
        <p:spPr/>
        <p:txBody>
          <a:bodyPr/>
          <a:lstStyle/>
          <a:p>
            <a:pPr>
              <a:defRPr/>
            </a:pPr>
            <a:fld id="{6DB56B3C-A448-1346-8056-A072FBF1E949}" type="slidenum">
              <a:rPr lang="da-DK" smtClean="0"/>
              <a:pPr>
                <a:defRPr/>
              </a:pPr>
              <a:t>10</a:t>
            </a:fld>
            <a:endParaRPr lang="da-DK" dirty="0"/>
          </a:p>
        </p:txBody>
      </p:sp>
    </p:spTree>
    <p:extLst>
      <p:ext uri="{BB962C8B-B14F-4D97-AF65-F5344CB8AC3E}">
        <p14:creationId xmlns:p14="http://schemas.microsoft.com/office/powerpoint/2010/main" val="14987170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381372" y="3814617"/>
            <a:ext cx="7257101" cy="3231654"/>
          </a:xfrm>
        </p:spPr>
        <p:txBody>
          <a:bodyPr/>
          <a:lstStyle/>
          <a:p>
            <a:r>
              <a:rPr lang="da-DK" sz="2400" b="1" dirty="0" smtClean="0"/>
              <a:t>På Helsingør Skole tolereres mobning ikke</a:t>
            </a:r>
            <a:r>
              <a:rPr lang="da-DK" sz="2400" dirty="0"/>
              <a:t/>
            </a:r>
            <a:br>
              <a:rPr lang="da-DK" sz="2400" dirty="0"/>
            </a:br>
            <a:r>
              <a:rPr lang="da-DK" sz="2400" dirty="0" smtClean="0"/>
              <a:t/>
            </a:r>
            <a:br>
              <a:rPr lang="da-DK" sz="2400" dirty="0" smtClean="0"/>
            </a:br>
            <a:r>
              <a:rPr lang="da-DK" sz="1200" dirty="0" smtClean="0"/>
              <a:t>Det er et fælles ansvar for lærere, pædagoger, forældre, elever og skoleledelse at arbejde bevidst for, at ingen bliver mobbet og at skolen er et rart sted at være. </a:t>
            </a:r>
            <a:br>
              <a:rPr lang="da-DK" sz="1200" dirty="0" smtClean="0"/>
            </a:br>
            <a:r>
              <a:rPr lang="da-DK" sz="1200" dirty="0" smtClean="0"/>
              <a:t/>
            </a:r>
            <a:br>
              <a:rPr lang="da-DK" sz="1200" dirty="0" smtClean="0"/>
            </a:br>
            <a:r>
              <a:rPr lang="da-DK" sz="1200" dirty="0" smtClean="0"/>
              <a:t>Mobning er ikke kun skolens problem, og det er vigtigt at hjemmene er aktive medspillere, og er normsættende, så eventuelle mobningsproblemer løses i samarbejde mellem skole og hjem.</a:t>
            </a:r>
            <a:br>
              <a:rPr lang="da-DK" sz="1200" dirty="0" smtClean="0"/>
            </a:br>
            <a:r>
              <a:rPr lang="da-DK" sz="1200" dirty="0"/>
              <a:t/>
            </a:r>
            <a:br>
              <a:rPr lang="da-DK" sz="1200" dirty="0"/>
            </a:br>
            <a:r>
              <a:rPr lang="da-DK" sz="1200" dirty="0" smtClean="0"/>
              <a:t>Mobning skal modarbejdes både i elevgrupper og medarbejdergrupper. Forebyggelse og ændring af en mobbeadfærd kan være en lagstrakt proces, da der er tale om kulturarbejde i alle fællesskaber i skolen.</a:t>
            </a:r>
            <a:br>
              <a:rPr lang="da-DK" sz="1200" dirty="0" smtClean="0"/>
            </a:br>
            <a:r>
              <a:rPr lang="da-DK" sz="1200" dirty="0"/>
              <a:t/>
            </a:r>
            <a:br>
              <a:rPr lang="da-DK" sz="1200" dirty="0"/>
            </a:br>
            <a:r>
              <a:rPr lang="da-DK" sz="1200" dirty="0" smtClean="0"/>
              <a:t>Helsingør Skole er et sted hvor alle elever har ret til at føle sig trygge, og hvor der er fokus på at trivsel er en forudsætning for læring. </a:t>
            </a:r>
            <a:br>
              <a:rPr lang="da-DK" sz="1200" dirty="0" smtClean="0"/>
            </a:br>
            <a:endParaRPr lang="da-DK" sz="2400" dirty="0"/>
          </a:p>
        </p:txBody>
      </p:sp>
    </p:spTree>
    <p:extLst>
      <p:ext uri="{BB962C8B-B14F-4D97-AF65-F5344CB8AC3E}">
        <p14:creationId xmlns:p14="http://schemas.microsoft.com/office/powerpoint/2010/main" val="20604929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393619" y="2827523"/>
            <a:ext cx="8113072" cy="3600986"/>
          </a:xfrm>
        </p:spPr>
        <p:txBody>
          <a:bodyPr/>
          <a:lstStyle/>
          <a:p>
            <a:r>
              <a:rPr lang="da-DK" sz="2400" b="1" dirty="0" smtClean="0"/>
              <a:t>Definition på mobning, digital mobning, konflikt og trivsel </a:t>
            </a:r>
            <a:br>
              <a:rPr lang="da-DK" sz="2400" b="1" dirty="0" smtClean="0"/>
            </a:br>
            <a:r>
              <a:rPr lang="da-DK" sz="2400" b="1" dirty="0" smtClean="0"/>
              <a:t/>
            </a:r>
            <a:br>
              <a:rPr lang="da-DK" sz="2400" b="1" dirty="0" smtClean="0"/>
            </a:br>
            <a:r>
              <a:rPr lang="da-DK" sz="1200" dirty="0" smtClean="0"/>
              <a:t>Mobning </a:t>
            </a:r>
            <a:r>
              <a:rPr lang="da-DK" sz="1200" dirty="0"/>
              <a:t>er ikke bare uskyldige drillerier, men: </a:t>
            </a:r>
            <a:br>
              <a:rPr lang="da-DK" sz="1200" dirty="0"/>
            </a:br>
            <a:r>
              <a:rPr lang="da-DK" sz="1200" b="1" dirty="0"/>
              <a:t>E</a:t>
            </a:r>
            <a:r>
              <a:rPr lang="da-DK" sz="1200" b="1" dirty="0" smtClean="0"/>
              <a:t>n </a:t>
            </a:r>
            <a:r>
              <a:rPr lang="da-DK" sz="1200" b="1" dirty="0"/>
              <a:t>person er mobbet eller plaget, når han eller hun gentagne gange og over en vis tid bliver udsat for negative handlinger </a:t>
            </a:r>
            <a:r>
              <a:rPr lang="da-DK" sz="1200" b="1" dirty="0" smtClean="0"/>
              <a:t>– fysisk, psykisk og/eller verbalt fra én eller flere personer.</a:t>
            </a:r>
            <a:br>
              <a:rPr lang="da-DK" sz="1200" b="1" dirty="0" smtClean="0"/>
            </a:br>
            <a:r>
              <a:rPr lang="da-DK" sz="1200" b="1" dirty="0"/>
              <a:t/>
            </a:r>
            <a:br>
              <a:rPr lang="da-DK" sz="1200" b="1" dirty="0"/>
            </a:br>
            <a:r>
              <a:rPr lang="da-DK" sz="1200" b="1" dirty="0" smtClean="0"/>
              <a:t>Handlingen foregår i en social sammenhæng, som barnet ikke kan trække sig fra.</a:t>
            </a:r>
            <a:br>
              <a:rPr lang="da-DK" sz="1200" b="1" dirty="0" smtClean="0"/>
            </a:br>
            <a:r>
              <a:rPr lang="da-DK" sz="1200" b="1" i="1" dirty="0"/>
              <a:t/>
            </a:r>
            <a:br>
              <a:rPr lang="da-DK" sz="1200" b="1" i="1" dirty="0"/>
            </a:br>
            <a:r>
              <a:rPr lang="da-DK" sz="1200" dirty="0" smtClean="0"/>
              <a:t>I dag anser man mobning for at være et gruppefænomen, og at mobning opstår, når en bestemt gruppe børn, f.eks. en skoleklasse ikke kan få fællesskabet til at fungere. </a:t>
            </a:r>
            <a:br>
              <a:rPr lang="da-DK" sz="1200" dirty="0" smtClean="0"/>
            </a:br>
            <a:r>
              <a:rPr lang="da-DK" sz="1200" dirty="0" smtClean="0"/>
              <a:t>Mobning kan opstå, når stemningen i en klasse er præget af utryghed og usikkerhed. Det bliver den negative og dårlige opførsel – ofte rettet mod én eller flere klassekammerater – som klassen bliver fælles om.</a:t>
            </a:r>
            <a:br>
              <a:rPr lang="da-DK" sz="1200" dirty="0" smtClean="0"/>
            </a:br>
            <a:r>
              <a:rPr lang="da-DK" sz="1200" dirty="0" smtClean="0"/>
              <a:t>Det bliver ”normalt” at tale grimt, nedsættende og hårdt til hinanden, at gøre grin med hinanden, at holde hinanden udenfor og endda være onde mod hinanden.</a:t>
            </a:r>
            <a:r>
              <a:rPr lang="da-DK" sz="1200" dirty="0"/>
              <a:t/>
            </a:r>
            <a:br>
              <a:rPr lang="da-DK" sz="1200" dirty="0"/>
            </a:br>
            <a:r>
              <a:rPr lang="da-DK" sz="1200" dirty="0"/>
              <a:t/>
            </a:r>
            <a:br>
              <a:rPr lang="da-DK" sz="1200" dirty="0"/>
            </a:br>
            <a:r>
              <a:rPr lang="da-DK" sz="1200" dirty="0"/>
              <a:t/>
            </a:r>
            <a:br>
              <a:rPr lang="da-DK" sz="1200" dirty="0"/>
            </a:br>
            <a:endParaRPr lang="da-DK" sz="1200" dirty="0"/>
          </a:p>
        </p:txBody>
      </p:sp>
    </p:spTree>
    <p:extLst>
      <p:ext uri="{BB962C8B-B14F-4D97-AF65-F5344CB8AC3E}">
        <p14:creationId xmlns:p14="http://schemas.microsoft.com/office/powerpoint/2010/main" val="34219491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375146" y="4368800"/>
            <a:ext cx="7623545" cy="1354212"/>
          </a:xfrm>
        </p:spPr>
        <p:txBody>
          <a:bodyPr>
            <a:normAutofit/>
          </a:bodyPr>
          <a:lstStyle/>
          <a:p>
            <a:r>
              <a:rPr lang="da-DK" sz="2000" b="1" dirty="0"/>
              <a:t>Digital mobning</a:t>
            </a:r>
            <a:r>
              <a:rPr lang="da-DK" sz="1200" b="1" dirty="0"/>
              <a:t/>
            </a:r>
            <a:br>
              <a:rPr lang="da-DK" sz="1200" b="1" dirty="0"/>
            </a:br>
            <a:r>
              <a:rPr lang="da-DK" sz="1200" b="1" dirty="0"/>
              <a:t/>
            </a:r>
            <a:br>
              <a:rPr lang="da-DK" sz="1200" b="1" dirty="0"/>
            </a:br>
            <a:r>
              <a:rPr lang="da-DK" sz="1200" b="1" dirty="0"/>
              <a:t>Krænkende, nedværdigende og ekskluderende handlinger, som børn udsættes for gennem sociale medier.</a:t>
            </a:r>
            <a:br>
              <a:rPr lang="da-DK" sz="1200" b="1" dirty="0"/>
            </a:br>
            <a:r>
              <a:rPr lang="da-DK" sz="1200" dirty="0"/>
              <a:t>Mobning og chikane på nettet er ofte ledsaget af den mobning der f.eks. foregår i skolen.</a:t>
            </a:r>
            <a:br>
              <a:rPr lang="da-DK" sz="1200" dirty="0"/>
            </a:br>
            <a:r>
              <a:rPr lang="da-DK" sz="1200" dirty="0"/>
              <a:t>Den digitale mobning kan foregå døgnet rundt, og der er ikke noget fristed.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ctrTitle"/>
          </p:nvPr>
        </p:nvSpPr>
        <p:spPr>
          <a:xfrm>
            <a:off x="356675" y="4590473"/>
            <a:ext cx="8353216" cy="1884218"/>
          </a:xfrm>
        </p:spPr>
        <p:txBody>
          <a:bodyPr/>
          <a:lstStyle/>
          <a:p>
            <a:r>
              <a:rPr lang="da-DK" sz="1600" b="1" dirty="0" smtClean="0"/>
              <a:t>Konflikt</a:t>
            </a:r>
            <a:br>
              <a:rPr lang="da-DK" sz="1600" b="1" dirty="0" smtClean="0"/>
            </a:br>
            <a:r>
              <a:rPr lang="da-DK" sz="1600" b="1" dirty="0"/>
              <a:t/>
            </a:r>
            <a:br>
              <a:rPr lang="da-DK" sz="1600" b="1" dirty="0"/>
            </a:br>
            <a:r>
              <a:rPr lang="da-DK" sz="1200" b="1" dirty="0" smtClean="0"/>
              <a:t>En konflikt er en uoverensstemmelse, der indebærer spændinger i og mellem mennesker.</a:t>
            </a:r>
            <a:br>
              <a:rPr lang="da-DK" sz="1200" b="1" dirty="0" smtClean="0"/>
            </a:br>
            <a:r>
              <a:rPr lang="da-DK" sz="1200" dirty="0" smtClean="0"/>
              <a:t>Konflikter er en normal del af ethvert liv, hvor mennesker er sammen. Det handler overordnet om at få fællesskaber til at fungere, så modsætninger og misforståelser kan komme frem og blive bearbejdet konstruktivt til gavn for den fælles udvikling.</a:t>
            </a:r>
            <a:endParaRPr lang="da-DK" sz="1600" b="1" dirty="0"/>
          </a:p>
        </p:txBody>
      </p:sp>
    </p:spTree>
    <p:extLst>
      <p:ext uri="{BB962C8B-B14F-4D97-AF65-F5344CB8AC3E}">
        <p14:creationId xmlns:p14="http://schemas.microsoft.com/office/powerpoint/2010/main" val="15114675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381372" y="4442691"/>
            <a:ext cx="7257101" cy="1631216"/>
          </a:xfrm>
        </p:spPr>
        <p:txBody>
          <a:bodyPr/>
          <a:lstStyle/>
          <a:p>
            <a:r>
              <a:rPr lang="da-DK" sz="1600" b="1" dirty="0" smtClean="0"/>
              <a:t>Hvad er trivsel?</a:t>
            </a:r>
            <a:r>
              <a:rPr lang="da-DK" sz="2400" dirty="0" smtClean="0"/>
              <a:t/>
            </a:r>
            <a:br>
              <a:rPr lang="da-DK" sz="2400" dirty="0" smtClean="0"/>
            </a:br>
            <a:r>
              <a:rPr lang="da-DK" sz="1200" dirty="0" smtClean="0"/>
              <a:t/>
            </a:r>
            <a:br>
              <a:rPr lang="da-DK" sz="1200" dirty="0" smtClean="0"/>
            </a:br>
            <a:r>
              <a:rPr lang="da-DK" sz="1200" dirty="0" smtClean="0"/>
              <a:t>På Helsingør Skole har vi fokus på alle elevers trivsel, og det er vigtigt at alle elever er i trivsel og  læring.</a:t>
            </a:r>
            <a:br>
              <a:rPr lang="da-DK" sz="1200" dirty="0" smtClean="0"/>
            </a:br>
            <a:r>
              <a:rPr lang="da-DK" sz="1200" dirty="0" smtClean="0"/>
              <a:t/>
            </a:r>
            <a:br>
              <a:rPr lang="da-DK" sz="1200" dirty="0" smtClean="0"/>
            </a:br>
            <a:r>
              <a:rPr lang="da-DK" sz="1200" dirty="0" smtClean="0"/>
              <a:t>Begrebet </a:t>
            </a:r>
            <a:r>
              <a:rPr lang="da-DK" sz="1200" dirty="0"/>
              <a:t>trivsel anvendes i dansk forskning af blandt andre socialpsykolog Eggert Petersen, når der er samspil mellem en person og det miljø, personen befinder sig i. Her forstås trivsel subjektivt, og </a:t>
            </a:r>
            <a:r>
              <a:rPr lang="da-DK" sz="1200" dirty="0" smtClean="0"/>
              <a:t>trivsel </a:t>
            </a:r>
            <a:r>
              <a:rPr lang="da-DK" sz="1200" dirty="0"/>
              <a:t>opstår via erfaringer og i mødet med </a:t>
            </a:r>
            <a:r>
              <a:rPr lang="da-DK" sz="1200" dirty="0" smtClean="0"/>
              <a:t>omgivelserne. </a:t>
            </a:r>
            <a:r>
              <a:rPr lang="da-DK" sz="1200" dirty="0"/>
              <a:t/>
            </a:r>
            <a:br>
              <a:rPr lang="da-DK" sz="1200" dirty="0"/>
            </a:br>
            <a:endParaRPr lang="da-DK" sz="1200" dirty="0"/>
          </a:p>
        </p:txBody>
      </p:sp>
    </p:spTree>
    <p:extLst>
      <p:ext uri="{BB962C8B-B14F-4D97-AF65-F5344CB8AC3E}">
        <p14:creationId xmlns:p14="http://schemas.microsoft.com/office/powerpoint/2010/main" val="8611236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381372" y="-1715726"/>
            <a:ext cx="8060664" cy="6740307"/>
          </a:xfrm>
        </p:spPr>
        <p:txBody>
          <a:bodyPr/>
          <a:lstStyle/>
          <a:p>
            <a:r>
              <a:rPr lang="da-DK" sz="2400" b="1" dirty="0" smtClean="0"/>
              <a:t/>
            </a:r>
            <a:br>
              <a:rPr lang="da-DK" sz="2400" b="1" dirty="0" smtClean="0"/>
            </a:br>
            <a:r>
              <a:rPr lang="da-DK" sz="2400" b="1" dirty="0"/>
              <a:t/>
            </a:r>
            <a:br>
              <a:rPr lang="da-DK" sz="2400" b="1" dirty="0"/>
            </a:br>
            <a:r>
              <a:rPr lang="da-DK" sz="2400" b="1" dirty="0" smtClean="0"/>
              <a:t/>
            </a:r>
            <a:br>
              <a:rPr lang="da-DK" sz="2400" b="1" dirty="0" smtClean="0"/>
            </a:br>
            <a:r>
              <a:rPr lang="da-DK" sz="2400" b="1" dirty="0"/>
              <a:t/>
            </a:r>
            <a:br>
              <a:rPr lang="da-DK" sz="2400" b="1" dirty="0"/>
            </a:br>
            <a:r>
              <a:rPr lang="da-DK" sz="2400" b="1" dirty="0" smtClean="0"/>
              <a:t/>
            </a:r>
            <a:br>
              <a:rPr lang="da-DK" sz="2400" b="1" dirty="0" smtClean="0"/>
            </a:br>
            <a:r>
              <a:rPr lang="da-DK" sz="2400" b="1" dirty="0"/>
              <a:t/>
            </a:r>
            <a:br>
              <a:rPr lang="da-DK" sz="2400" b="1" dirty="0"/>
            </a:br>
            <a:r>
              <a:rPr lang="da-DK" sz="2400" b="1" dirty="0" smtClean="0"/>
              <a:t/>
            </a:r>
            <a:br>
              <a:rPr lang="da-DK" sz="2400" b="1" dirty="0" smtClean="0"/>
            </a:br>
            <a:r>
              <a:rPr lang="da-DK" sz="2400" b="1" dirty="0" smtClean="0"/>
              <a:t>Aktionsplan for forebyggelse af mobning</a:t>
            </a:r>
            <a:br>
              <a:rPr lang="da-DK" sz="2400" b="1" dirty="0" smtClean="0"/>
            </a:br>
            <a:r>
              <a:rPr lang="da-DK" sz="1200" dirty="0"/>
              <a:t/>
            </a:r>
            <a:br>
              <a:rPr lang="da-DK" sz="1200" dirty="0"/>
            </a:br>
            <a:r>
              <a:rPr lang="da-DK" sz="1200" dirty="0" smtClean="0"/>
              <a:t>Ved opstarten af hvert skoleår afholdes teammøder, hvor man </a:t>
            </a:r>
            <a:r>
              <a:rPr lang="da-DK" sz="1200" dirty="0" smtClean="0"/>
              <a:t>udarbejde</a:t>
            </a:r>
            <a:r>
              <a:rPr lang="da-DK" sz="1200" dirty="0" smtClean="0"/>
              <a:t> </a:t>
            </a:r>
            <a:r>
              <a:rPr lang="da-DK" sz="1200" dirty="0" smtClean="0"/>
              <a:t>samværsregler, som omfatter:</a:t>
            </a:r>
            <a:br>
              <a:rPr lang="da-DK" sz="1200" dirty="0" smtClean="0"/>
            </a:br>
            <a:r>
              <a:rPr lang="da-DK" sz="1200" dirty="0" smtClean="0"/>
              <a:t>- sprog</a:t>
            </a:r>
            <a:br>
              <a:rPr lang="da-DK" sz="1200" dirty="0" smtClean="0"/>
            </a:br>
            <a:r>
              <a:rPr lang="da-DK" sz="1200" dirty="0" smtClean="0"/>
              <a:t>- adfærd</a:t>
            </a:r>
            <a:br>
              <a:rPr lang="da-DK" sz="1200" dirty="0" smtClean="0"/>
            </a:br>
            <a:r>
              <a:rPr lang="da-DK" sz="1200" dirty="0" smtClean="0"/>
              <a:t>- normer</a:t>
            </a:r>
            <a:r>
              <a:rPr lang="da-DK" sz="1200" dirty="0"/>
              <a:t/>
            </a:r>
            <a:br>
              <a:rPr lang="da-DK" sz="1200" dirty="0"/>
            </a:br>
            <a:r>
              <a:rPr lang="da-DK" sz="1200" dirty="0" smtClean="0"/>
              <a:t>- trivsel</a:t>
            </a:r>
            <a:br>
              <a:rPr lang="da-DK" sz="1200" dirty="0" smtClean="0"/>
            </a:br>
            <a:r>
              <a:rPr lang="da-DK" sz="1200" dirty="0" smtClean="0"/>
              <a:t>Der laves aftale om en mulighed for et bestemt ”stopsignal”.</a:t>
            </a:r>
            <a:br>
              <a:rPr lang="da-DK" sz="1200" dirty="0" smtClean="0"/>
            </a:br>
            <a:r>
              <a:rPr lang="da-DK" sz="1200" dirty="0"/>
              <a:t/>
            </a:r>
            <a:br>
              <a:rPr lang="da-DK" sz="1200" dirty="0"/>
            </a:br>
            <a:r>
              <a:rPr lang="da-DK" sz="1200" dirty="0" smtClean="0"/>
              <a:t>Det endelige regelsæt udarbejdes sammen med eleverne. Reglerne skal være synlige og tilgængelige for både elever og medarbejdere, og præsenteres på det første forældremøde.</a:t>
            </a:r>
            <a:br>
              <a:rPr lang="da-DK" sz="1200" dirty="0" smtClean="0"/>
            </a:br>
            <a:r>
              <a:rPr lang="da-DK" sz="1200" dirty="0"/>
              <a:t/>
            </a:r>
            <a:br>
              <a:rPr lang="da-DK" sz="1200" dirty="0"/>
            </a:br>
            <a:r>
              <a:rPr lang="da-DK" sz="1200" dirty="0" smtClean="0"/>
              <a:t>Alle arbejder på at skabe en ”vi-kultur” i klassen. Hver måned  laves der en mundtlig evaluering af klassens trivsel.</a:t>
            </a:r>
            <a:br>
              <a:rPr lang="da-DK" sz="1200" dirty="0" smtClean="0"/>
            </a:br>
            <a:r>
              <a:rPr lang="da-DK" sz="1200" dirty="0" smtClean="0"/>
              <a:t>Alle medarbejdere griber ind overfor tiltag til mobning – også når det ikke er ens egen klasse – hvorefter man referer til klasselærer/klasseteam.</a:t>
            </a:r>
            <a:br>
              <a:rPr lang="da-DK" sz="1200" dirty="0" smtClean="0"/>
            </a:br>
            <a:r>
              <a:rPr lang="da-DK" sz="1200" dirty="0"/>
              <a:t/>
            </a:r>
            <a:br>
              <a:rPr lang="da-DK" sz="1200" dirty="0"/>
            </a:br>
            <a:r>
              <a:rPr lang="da-DK" sz="1200" dirty="0" smtClean="0"/>
              <a:t>Ledelsen har en forventning om, at der arbejdes løbende og effektiv med klassens trivsel.</a:t>
            </a:r>
            <a:br>
              <a:rPr lang="da-DK" sz="1200" dirty="0" smtClean="0"/>
            </a:br>
            <a:r>
              <a:rPr lang="da-DK" sz="1200" dirty="0" smtClean="0"/>
              <a:t>Alle deltager i den Nationale Trivselsmåling, og resultaterne gennemgås på teammøder hvor nærmeste leder er til stede.</a:t>
            </a:r>
            <a:br>
              <a:rPr lang="da-DK" sz="1200" dirty="0" smtClean="0"/>
            </a:br>
            <a:endParaRPr lang="da-DK" sz="2400" b="1" dirty="0"/>
          </a:p>
        </p:txBody>
      </p:sp>
    </p:spTree>
    <p:extLst>
      <p:ext uri="{BB962C8B-B14F-4D97-AF65-F5344CB8AC3E}">
        <p14:creationId xmlns:p14="http://schemas.microsoft.com/office/powerpoint/2010/main" val="1730804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365124" y="452582"/>
            <a:ext cx="8487587" cy="5917370"/>
          </a:xfrm>
        </p:spPr>
        <p:txBody>
          <a:bodyPr/>
          <a:lstStyle/>
          <a:p>
            <a:endParaRPr lang="da-DK" sz="1600" dirty="0"/>
          </a:p>
          <a:p>
            <a:r>
              <a:rPr lang="da-DK" sz="1600" b="1" dirty="0"/>
              <a:t>Succeskriterier for handlingsplanen </a:t>
            </a:r>
          </a:p>
          <a:p>
            <a:endParaRPr lang="da-DK" sz="1600" dirty="0"/>
          </a:p>
          <a:p>
            <a:r>
              <a:rPr lang="da-DK" sz="1200" dirty="0" smtClean="0"/>
              <a:t>• At </a:t>
            </a:r>
            <a:r>
              <a:rPr lang="da-DK" sz="1200" dirty="0"/>
              <a:t>elevbesvarelser i trivselsundersøgelser ift. </a:t>
            </a:r>
            <a:r>
              <a:rPr lang="da-DK" sz="1200" dirty="0" smtClean="0"/>
              <a:t>mobningsproblematikken </a:t>
            </a:r>
            <a:r>
              <a:rPr lang="da-DK" sz="1200" dirty="0"/>
              <a:t>bliver målbart bedre fra undersøgelse til undersøgelse. (Skolebestyrelsen får efterfølgende en status.) </a:t>
            </a:r>
          </a:p>
          <a:p>
            <a:r>
              <a:rPr lang="da-DK" sz="1200" dirty="0"/>
              <a:t>• At nye mobbetilfælde begrænses. </a:t>
            </a:r>
          </a:p>
          <a:p>
            <a:r>
              <a:rPr lang="da-DK" sz="1200" dirty="0"/>
              <a:t>• At det sociale klima i klasserne til stadighed forbedres. </a:t>
            </a:r>
          </a:p>
          <a:p>
            <a:r>
              <a:rPr lang="da-DK" sz="1200" dirty="0"/>
              <a:t>• At der kan konstateres et fald i hærværk, tyveri og </a:t>
            </a:r>
            <a:r>
              <a:rPr lang="da-DK" sz="1200" dirty="0" smtClean="0"/>
              <a:t>skolevægring. </a:t>
            </a:r>
            <a:endParaRPr lang="da-DK" sz="1200" dirty="0"/>
          </a:p>
          <a:p>
            <a:r>
              <a:rPr lang="da-DK" sz="1200" dirty="0"/>
              <a:t>• Bedre </a:t>
            </a:r>
            <a:r>
              <a:rPr lang="da-DK" sz="1200" smtClean="0"/>
              <a:t>social trivsel. </a:t>
            </a:r>
            <a:endParaRPr lang="da-DK" sz="1200" dirty="0"/>
          </a:p>
          <a:p>
            <a:r>
              <a:rPr lang="da-DK" sz="1200" dirty="0"/>
              <a:t>• En mere positiv indstilling til skolen og </a:t>
            </a:r>
            <a:r>
              <a:rPr lang="da-DK" sz="1200" dirty="0" smtClean="0"/>
              <a:t>skolearbejdet. </a:t>
            </a:r>
            <a:endParaRPr lang="da-DK" sz="1200" dirty="0"/>
          </a:p>
          <a:p>
            <a:r>
              <a:rPr lang="da-DK" sz="1200" dirty="0"/>
              <a:t>• At mobbeproblemet ikke bliver flyttet fra skole til </a:t>
            </a:r>
            <a:r>
              <a:rPr lang="da-DK" sz="1200" dirty="0" smtClean="0"/>
              <a:t>skolevej</a:t>
            </a:r>
            <a:r>
              <a:rPr lang="da-DK" sz="1200" dirty="0"/>
              <a:t>. </a:t>
            </a:r>
          </a:p>
          <a:p>
            <a:endParaRPr lang="da-DK" dirty="0"/>
          </a:p>
        </p:txBody>
      </p:sp>
      <p:sp>
        <p:nvSpPr>
          <p:cNvPr id="6" name="Pladsholder til diasnummer 5"/>
          <p:cNvSpPr>
            <a:spLocks noGrp="1"/>
          </p:cNvSpPr>
          <p:nvPr>
            <p:ph type="sldNum" sz="quarter" idx="4"/>
          </p:nvPr>
        </p:nvSpPr>
        <p:spPr/>
        <p:txBody>
          <a:bodyPr/>
          <a:lstStyle/>
          <a:p>
            <a:pPr>
              <a:defRPr/>
            </a:pPr>
            <a:fld id="{36CD6FB7-D3EF-BA42-AAD0-F5A25F495C15}" type="slidenum">
              <a:rPr lang="da-DK" smtClean="0"/>
              <a:pPr>
                <a:defRPr/>
              </a:pPr>
              <a:t>8</a:t>
            </a:fld>
            <a:endParaRPr lang="da-DK" dirty="0"/>
          </a:p>
        </p:txBody>
      </p:sp>
    </p:spTree>
    <p:extLst>
      <p:ext uri="{BB962C8B-B14F-4D97-AF65-F5344CB8AC3E}">
        <p14:creationId xmlns:p14="http://schemas.microsoft.com/office/powerpoint/2010/main" val="12152711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5125" y="286327"/>
            <a:ext cx="8474149" cy="1765863"/>
          </a:xfrm>
        </p:spPr>
        <p:txBody>
          <a:bodyPr/>
          <a:lstStyle/>
          <a:p>
            <a:r>
              <a:rPr lang="da-DK" sz="2400" b="1" dirty="0" smtClean="0"/>
              <a:t>Håndtering af mobning</a:t>
            </a:r>
            <a:r>
              <a:rPr lang="da-DK" sz="2400" b="1" dirty="0"/>
              <a:t/>
            </a:r>
            <a:br>
              <a:rPr lang="da-DK" sz="2400" b="1" dirty="0"/>
            </a:br>
            <a:r>
              <a:rPr lang="da-DK" sz="1200" b="1" dirty="0" smtClean="0"/>
              <a:t/>
            </a:r>
            <a:br>
              <a:rPr lang="da-DK" sz="1200" b="1" dirty="0" smtClean="0"/>
            </a:br>
            <a:r>
              <a:rPr lang="da-DK" sz="1200" dirty="0" smtClean="0"/>
              <a:t>Når ”hændelser” sker, og der konstateres et problem, anvendes ”8 tegn på mobning” (</a:t>
            </a:r>
            <a:r>
              <a:rPr lang="da-DK" sz="1200" dirty="0">
                <a:hlinkClick r:id="rId2"/>
              </a:rPr>
              <a:t>http://</a:t>
            </a:r>
            <a:r>
              <a:rPr lang="da-DK" sz="1200" dirty="0" smtClean="0">
                <a:hlinkClick r:id="rId2"/>
              </a:rPr>
              <a:t>dcum.dk/institution/sammen-mod-mobning</a:t>
            </a:r>
            <a:r>
              <a:rPr lang="da-DK" sz="1200" dirty="0" smtClean="0"/>
              <a:t>) for at afklare hvorvidt der er tale om mobning eller lignende. Den midlertidige indsats kan bestå af gennemgang af ordensregler, akut hjælp, stoppe handlinger indtil handlingsplanen træder i kraft.</a:t>
            </a:r>
            <a:br>
              <a:rPr lang="da-DK" sz="1200" dirty="0" smtClean="0"/>
            </a:br>
            <a:r>
              <a:rPr lang="da-DK" sz="1200" dirty="0" smtClean="0"/>
              <a:t>Handlingsplanen består af tiltag som effektivt bekæmper mobning, og der er tale om fælleskabsrettede indsatser, som inddrager bredt – alle grupper omkring elev/klassen. Der følges op og evalueres på indsatserne.</a:t>
            </a:r>
            <a:br>
              <a:rPr lang="da-DK" sz="1200" dirty="0" smtClean="0"/>
            </a:br>
            <a:r>
              <a:rPr lang="da-DK" sz="1200" dirty="0" smtClean="0"/>
              <a:t>Der skal være fokus på information og </a:t>
            </a:r>
            <a:r>
              <a:rPr lang="da-DK" sz="1200" dirty="0" err="1" smtClean="0"/>
              <a:t>transparence</a:t>
            </a:r>
            <a:r>
              <a:rPr lang="da-DK" sz="1200" dirty="0" smtClean="0"/>
              <a:t> som ikke går på kompromis med GDPR.</a:t>
            </a:r>
            <a:r>
              <a:rPr lang="da-DK" sz="1200" dirty="0"/>
              <a:t/>
            </a:r>
            <a:br>
              <a:rPr lang="da-DK" sz="1200" dirty="0"/>
            </a:br>
            <a:endParaRPr lang="da-DK" sz="1200" b="1" dirty="0"/>
          </a:p>
        </p:txBody>
      </p:sp>
      <p:sp>
        <p:nvSpPr>
          <p:cNvPr id="5" name="Pladsholder til diasnummer 4"/>
          <p:cNvSpPr>
            <a:spLocks noGrp="1"/>
          </p:cNvSpPr>
          <p:nvPr>
            <p:ph type="sldNum" sz="quarter" idx="4"/>
          </p:nvPr>
        </p:nvSpPr>
        <p:spPr/>
        <p:txBody>
          <a:bodyPr/>
          <a:lstStyle/>
          <a:p>
            <a:pPr>
              <a:defRPr/>
            </a:pPr>
            <a:fld id="{6DB56B3C-A448-1346-8056-A072FBF1E949}" type="slidenum">
              <a:rPr lang="da-DK" smtClean="0"/>
              <a:pPr>
                <a:defRPr/>
              </a:pPr>
              <a:t>9</a:t>
            </a:fld>
            <a:endParaRPr lang="da-DK" dirty="0"/>
          </a:p>
        </p:txBody>
      </p:sp>
      <p:graphicFrame>
        <p:nvGraphicFramePr>
          <p:cNvPr id="6" name="Pladsholder til indhold 5"/>
          <p:cNvGraphicFramePr>
            <a:graphicFrameLocks noGrp="1"/>
          </p:cNvGraphicFramePr>
          <p:nvPr>
            <p:ph sz="half" idx="1"/>
            <p:extLst>
              <p:ext uri="{D42A27DB-BD31-4B8C-83A1-F6EECF244321}">
                <p14:modId xmlns:p14="http://schemas.microsoft.com/office/powerpoint/2010/main" val="547232587"/>
              </p:ext>
            </p:extLst>
          </p:nvPr>
        </p:nvGraphicFramePr>
        <p:xfrm>
          <a:off x="365125" y="2235200"/>
          <a:ext cx="8132763" cy="21982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7347661"/>
      </p:ext>
    </p:extLst>
  </p:cSld>
  <p:clrMapOvr>
    <a:masterClrMapping/>
  </p:clrMapOvr>
  <p:timing>
    <p:tnLst>
      <p:par>
        <p:cTn id="1" dur="indefinite" restart="never" nodeType="tmRoot"/>
      </p:par>
    </p:tnLst>
  </p:timing>
</p:sld>
</file>

<file path=ppt/theme/theme1.xml><?xml version="1.0" encoding="utf-8"?>
<a:theme xmlns:a="http://schemas.openxmlformats.org/drawingml/2006/main" name="hs_almen">
  <a:themeElements>
    <a:clrScheme name="Aslak-4">
      <a:dk1>
        <a:srgbClr val="000000"/>
      </a:dk1>
      <a:lt1>
        <a:sysClr val="window" lastClr="FFFFFF"/>
      </a:lt1>
      <a:dk2>
        <a:srgbClr val="3D2F4E"/>
      </a:dk2>
      <a:lt2>
        <a:srgbClr val="F3D7DD"/>
      </a:lt2>
      <a:accent1>
        <a:srgbClr val="564C84"/>
      </a:accent1>
      <a:accent2>
        <a:srgbClr val="0E2642"/>
      </a:accent2>
      <a:accent3>
        <a:srgbClr val="279EC4"/>
      </a:accent3>
      <a:accent4>
        <a:srgbClr val="FFD519"/>
      </a:accent4>
      <a:accent5>
        <a:srgbClr val="96C426"/>
      </a:accent5>
      <a:accent6>
        <a:srgbClr val="FF5701"/>
      </a:accent6>
      <a:hlink>
        <a:srgbClr val="00A1DD"/>
      </a:hlink>
      <a:folHlink>
        <a:srgbClr val="6A6C91"/>
      </a:folHlink>
    </a:clrScheme>
    <a:fontScheme name="EogS-skabelon-engelsk">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Verdana" pitchFamily="34" charset="0"/>
            <a:ea typeface="ＭＳ Ｐゴシック" pitchFamily="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Verdana" pitchFamily="34" charset="0"/>
            <a:ea typeface="ＭＳ Ｐゴシック" pitchFamily="8" charset="-128"/>
          </a:defRPr>
        </a:defPPr>
      </a:lstStyle>
    </a:lnDef>
  </a:objectDefaults>
  <a:extraClrSchemeLst>
    <a:extraClrScheme>
      <a:clrScheme name="EogS-skabelon-engels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ogS-skabelon-engels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ogS-skabelon-engels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ogS-skabelon-engels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ogS-skabelon-engels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ogS-skabelon-engels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ogS-skabelon-engels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ogS-skabelon-engels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ogS-skabelon-engels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ogS-skabelon-engels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ogS-skabelon-engels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ogS-skabelon-engels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hs_natur</Template>
  <TotalTime>167</TotalTime>
  <Words>235</Words>
  <Application>Microsoft Office PowerPoint</Application>
  <PresentationFormat>Skærmshow (4:3)</PresentationFormat>
  <Paragraphs>36</Paragraphs>
  <Slides>10</Slides>
  <Notes>0</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10</vt:i4>
      </vt:variant>
    </vt:vector>
  </HeadingPairs>
  <TitlesOfParts>
    <vt:vector size="16" baseType="lpstr">
      <vt:lpstr>ＭＳ Ｐゴシック</vt:lpstr>
      <vt:lpstr>Arial</vt:lpstr>
      <vt:lpstr>Calibri</vt:lpstr>
      <vt:lpstr>Lucida Grande</vt:lpstr>
      <vt:lpstr>Verdana</vt:lpstr>
      <vt:lpstr>hs_almen</vt:lpstr>
      <vt:lpstr>Antimobbestrategi</vt:lpstr>
      <vt:lpstr>På Helsingør Skole tolereres mobning ikke  Det er et fælles ansvar for lærere, pædagoger, forældre, elever og skoleledelse at arbejde bevidst for, at ingen bliver mobbet og at skolen er et rart sted at være.   Mobning er ikke kun skolens problem, og det er vigtigt at hjemmene er aktive medspillere, og er normsættende, så eventuelle mobningsproblemer løses i samarbejde mellem skole og hjem.  Mobning skal modarbejdes både i elevgrupper og medarbejdergrupper. Forebyggelse og ændring af en mobbeadfærd kan være en lagstrakt proces, da der er tale om kulturarbejde i alle fællesskaber i skolen.  Helsingør Skole er et sted hvor alle elever har ret til at føle sig trygge, og hvor der er fokus på at trivsel er en forudsætning for læring.  </vt:lpstr>
      <vt:lpstr>Definition på mobning, digital mobning, konflikt og trivsel   Mobning er ikke bare uskyldige drillerier, men:  En person er mobbet eller plaget, når han eller hun gentagne gange og over en vis tid bliver udsat for negative handlinger – fysisk, psykisk og/eller verbalt fra én eller flere personer.  Handlingen foregår i en social sammenhæng, som barnet ikke kan trække sig fra.  I dag anser man mobning for at være et gruppefænomen, og at mobning opstår, når en bestemt gruppe børn, f.eks. en skoleklasse ikke kan få fællesskabet til at fungere.  Mobning kan opstå, når stemningen i en klasse er præget af utryghed og usikkerhed. Det bliver den negative og dårlige opførsel – ofte rettet mod én eller flere klassekammerater – som klassen bliver fælles om. Det bliver ”normalt” at tale grimt, nedsættende og hårdt til hinanden, at gøre grin med hinanden, at holde hinanden udenfor og endda være onde mod hinanden.   </vt:lpstr>
      <vt:lpstr>Digital mobning  Krænkende, nedværdigende og ekskluderende handlinger, som børn udsættes for gennem sociale medier. Mobning og chikane på nettet er ofte ledsaget af den mobning der f.eks. foregår i skolen. Den digitale mobning kan foregå døgnet rundt, og der er ikke noget fristed.</vt:lpstr>
      <vt:lpstr>Konflikt  En konflikt er en uoverensstemmelse, der indebærer spændinger i og mellem mennesker. Konflikter er en normal del af ethvert liv, hvor mennesker er sammen. Det handler overordnet om at få fællesskaber til at fungere, så modsætninger og misforståelser kan komme frem og blive bearbejdet konstruktivt til gavn for den fælles udvikling.</vt:lpstr>
      <vt:lpstr>Hvad er trivsel?  På Helsingør Skole har vi fokus på alle elevers trivsel, og det er vigtigt at alle elever er i trivsel og  læring.  Begrebet trivsel anvendes i dansk forskning af blandt andre socialpsykolog Eggert Petersen, når der er samspil mellem en person og det miljø, personen befinder sig i. Her forstås trivsel subjektivt, og trivsel opstår via erfaringer og i mødet med omgivelserne.  </vt:lpstr>
      <vt:lpstr>       Aktionsplan for forebyggelse af mobning  Ved opstarten af hvert skoleår afholdes teammøder, hvor man udarbejde samværsregler, som omfatter: - sprog - adfærd - normer - trivsel Der laves aftale om en mulighed for et bestemt ”stopsignal”.  Det endelige regelsæt udarbejdes sammen med eleverne. Reglerne skal være synlige og tilgængelige for både elever og medarbejdere, og præsenteres på det første forældremøde.  Alle arbejder på at skabe en ”vi-kultur” i klassen. Hver måned  laves der en mundtlig evaluering af klassens trivsel. Alle medarbejdere griber ind overfor tiltag til mobning – også når det ikke er ens egen klasse – hvorefter man referer til klasselærer/klasseteam.  Ledelsen har en forventning om, at der arbejdes løbende og effektiv med klassens trivsel. Alle deltager i den Nationale Trivselsmåling, og resultaterne gennemgås på teammøder hvor nærmeste leder er til stede. </vt:lpstr>
      <vt:lpstr>PowerPoint-præsentation</vt:lpstr>
      <vt:lpstr>Håndtering af mobning  Når ”hændelser” sker, og der konstateres et problem, anvendes ”8 tegn på mobning” (http://dcum.dk/institution/sammen-mod-mobning) for at afklare hvorvidt der er tale om mobning eller lignende. Den midlertidige indsats kan bestå af gennemgang af ordensregler, akut hjælp, stoppe handlinger indtil handlingsplanen træder i kraft. Handlingsplanen består af tiltag som effektivt bekæmper mobning, og der er tale om fælleskabsrettede indsatser, som inddrager bredt – alle grupper omkring elev/klassen. Der følges op og evalueres på indsatserne. Der skal være fokus på information og transparence som ikke går på kompromis med GDPR. </vt:lpstr>
      <vt:lpstr>PowerPoint-præsentation</vt:lpstr>
    </vt:vector>
  </TitlesOfParts>
  <Company>Helsingør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Antimobbestrategi</dc:title>
  <dc:creator>Kari Jørgensen</dc:creator>
  <cp:lastModifiedBy>Kari Jørgensen</cp:lastModifiedBy>
  <cp:revision>19</cp:revision>
  <dcterms:created xsi:type="dcterms:W3CDTF">2022-08-27T09:44:50Z</dcterms:created>
  <dcterms:modified xsi:type="dcterms:W3CDTF">2022-08-29T14:40:46Z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oudStatistics_StoryID">
    <vt:lpwstr>c2f05892-31b4-4ce9-ab30-ba597cb864d9</vt:lpwstr>
  </property>
</Properties>
</file>