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9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60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8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524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090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307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612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97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90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57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7475-6C0D-44F3-841D-DFA6E04AE51F}" type="datetimeFigureOut">
              <a:rPr lang="da-DK" smtClean="0"/>
              <a:t>04-04-2019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4503-3DA7-4D52-95FF-57779E2A7F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36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lainfo.dk/guide-til-foraeldre-og-elever/saadan-bliver-aul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hyperlink" Target="https://aulainfo.dk/medarbejdere/diskussionerne-omkring-aulas-anvendelse-i-foraeldresamarbejdet-er-godt-i-gang-i-mange-kommune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>Procesplan</a:t>
            </a:r>
            <a:r>
              <a:rPr lang="da-DK" b="1" dirty="0"/>
              <a:t> for implementering af Aula med fokus på den gode </a:t>
            </a:r>
            <a:r>
              <a:rPr lang="da-DK" b="1" dirty="0" err="1"/>
              <a:t>skole-hjem</a:t>
            </a:r>
            <a:r>
              <a:rPr lang="da-DK" b="1" dirty="0"/>
              <a:t> kommunikation</a:t>
            </a:r>
            <a:r>
              <a:rPr lang="da-DK" b="1" dirty="0" smtClean="0"/>
              <a:t>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Skolebestyrelsen den 19. marts 2019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02431"/>
            <a:ext cx="2204535" cy="125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1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C00000"/>
                </a:solidFill>
              </a:rPr>
              <a:t>Procesplan</a:t>
            </a:r>
            <a:r>
              <a:rPr lang="da-DK" dirty="0" smtClean="0"/>
              <a:t> – formål og 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Formålet</a:t>
            </a:r>
            <a:r>
              <a:rPr lang="da-DK" dirty="0"/>
              <a:t> er at videreudvikle HS skolekommunikation fra Kommunikationsraketten til ’den gode </a:t>
            </a:r>
            <a:r>
              <a:rPr lang="da-DK" dirty="0" err="1"/>
              <a:t>skole-hjem</a:t>
            </a:r>
            <a:r>
              <a:rPr lang="da-DK" dirty="0"/>
              <a:t> kommunikation’.</a:t>
            </a:r>
          </a:p>
          <a:p>
            <a:r>
              <a:rPr lang="da-DK" b="1" dirty="0"/>
              <a:t>Målet</a:t>
            </a:r>
            <a:r>
              <a:rPr lang="da-DK" dirty="0"/>
              <a:t> er i implementeringen af Aula ved inddragelse af </a:t>
            </a:r>
            <a:r>
              <a:rPr lang="da-DK" dirty="0" smtClean="0"/>
              <a:t>forældre, elever </a:t>
            </a:r>
            <a:r>
              <a:rPr lang="da-DK" dirty="0"/>
              <a:t>og lærere at lave et kodeks for god skolekommunikation.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67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Planen 1</a:t>
            </a:r>
            <a:endParaRPr lang="da-DK" b="1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766305"/>
              </p:ext>
            </p:extLst>
          </p:nvPr>
        </p:nvGraphicFramePr>
        <p:xfrm>
          <a:off x="838201" y="1825625"/>
          <a:ext cx="10515598" cy="4793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082">
                  <a:extLst>
                    <a:ext uri="{9D8B030D-6E8A-4147-A177-3AD203B41FA5}">
                      <a16:colId xmlns:a16="http://schemas.microsoft.com/office/drawing/2014/main" val="2695499946"/>
                    </a:ext>
                  </a:extLst>
                </a:gridCol>
                <a:gridCol w="3096357">
                  <a:extLst>
                    <a:ext uri="{9D8B030D-6E8A-4147-A177-3AD203B41FA5}">
                      <a16:colId xmlns:a16="http://schemas.microsoft.com/office/drawing/2014/main" val="1257342543"/>
                    </a:ext>
                  </a:extLst>
                </a:gridCol>
                <a:gridCol w="6340159">
                  <a:extLst>
                    <a:ext uri="{9D8B030D-6E8A-4147-A177-3AD203B41FA5}">
                      <a16:colId xmlns:a16="http://schemas.microsoft.com/office/drawing/2014/main" val="2551712521"/>
                    </a:ext>
                  </a:extLst>
                </a:gridCol>
              </a:tblGrid>
              <a:tr h="16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Dato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Deltagere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Indhold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1723282689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310119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HS Ledergruppen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Gennemgang og tilretning af procesplan 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3553006607"/>
                  </a:ext>
                </a:extLst>
              </a:tr>
              <a:tr h="65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190319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Skolebestyrelsesmødet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Ca. 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Mette R og Leo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Procesplanen præsenteres for SKB.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Lokale SKB-medlemmer deltager på forældremøder den 2. april på SIB og NV.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486605615"/>
                  </a:ext>
                </a:extLst>
              </a:tr>
              <a:tr h="1321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Uge 13-14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Hver matrikel: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Udvalgt forældregruppe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1,5 time inviteres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Intro af Aula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Proces: Forældreperspektiv: Den gode </a:t>
                      </a:r>
                      <a:r>
                        <a:rPr lang="da-DK" sz="1400" dirty="0" err="1">
                          <a:effectLst/>
                        </a:rPr>
                        <a:t>skole-hjem</a:t>
                      </a:r>
                      <a:r>
                        <a:rPr lang="da-DK" sz="1400" dirty="0">
                          <a:effectLst/>
                        </a:rPr>
                        <a:t> kommunikation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Materiale: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Mødeoplæg og video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u="sng" dirty="0">
                          <a:effectLst/>
                          <a:hlinkClick r:id="rId3"/>
                        </a:rPr>
                        <a:t>https://aulainfo.dk/guide-til-foraeldre-og-elever/saadan-bliver-aula/</a:t>
                      </a:r>
                      <a:r>
                        <a:rPr lang="da-DK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340765844"/>
                  </a:ext>
                </a:extLst>
              </a:tr>
              <a:tr h="1716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040419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Hver matrikel: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Punkt på skolemødet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1,5 time?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Intro af Aula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Input fra forældrene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Proces: Lærerperspektiv: Den gode </a:t>
                      </a:r>
                      <a:r>
                        <a:rPr lang="da-DK" sz="1400" dirty="0" err="1">
                          <a:effectLst/>
                        </a:rPr>
                        <a:t>skole-hjem</a:t>
                      </a:r>
                      <a:r>
                        <a:rPr lang="da-DK" sz="1400" dirty="0">
                          <a:effectLst/>
                        </a:rPr>
                        <a:t> kommunikation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Materiale: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Mødeoplæg og video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u="sng" dirty="0">
                          <a:effectLst/>
                          <a:hlinkClick r:id="rId4"/>
                        </a:rPr>
                        <a:t>https://aulainfo.dk/medarbejdere/diskussionerne-omkring-aulas-anvendelse-i-foraeldresamarbejdet-er-godt-i-gang-i-mange-kommuner/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err="1" smtClean="0">
                          <a:effectLst/>
                        </a:rPr>
                        <a:t>Reflektionsslides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3354836898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r>
                        <a:rPr lang="da-DK" sz="1400" dirty="0" smtClean="0">
                          <a:effectLst/>
                        </a:rPr>
                        <a:t>Dato?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SFO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Intro af Aula – ditto skolemøde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374013135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r>
                        <a:rPr lang="da-DK" sz="1400" dirty="0" smtClean="0">
                          <a:effectLst/>
                        </a:rPr>
                        <a:t>Dato?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HS/lokale elevråd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Intro af Aula – ditto skolemøde i tilpasset form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76" marR="62776" marT="0" marB="0"/>
                </a:tc>
                <a:extLst>
                  <a:ext uri="{0D108BD9-81ED-4DB2-BD59-A6C34878D82A}">
                    <a16:rowId xmlns:a16="http://schemas.microsoft.com/office/drawing/2014/main" val="977063164"/>
                  </a:ext>
                </a:extLst>
              </a:tr>
            </a:tbl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555373"/>
              </p:ext>
            </p:extLst>
          </p:nvPr>
        </p:nvGraphicFramePr>
        <p:xfrm>
          <a:off x="3604667" y="5386647"/>
          <a:ext cx="11335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æsentation" showAsIcon="1" r:id="rId5" imgW="1295280" imgH="838080" progId="PowerPoint.Show.12">
                  <p:embed/>
                </p:oleObj>
              </mc:Choice>
              <mc:Fallback>
                <p:oleObj name="Præsentation" showAsIcon="1" r:id="rId5" imgW="1295280" imgH="838080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667" y="5386647"/>
                        <a:ext cx="1133587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14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Planen 2</a:t>
            </a:r>
            <a:endParaRPr lang="da-DK" b="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924345"/>
              </p:ext>
            </p:extLst>
          </p:nvPr>
        </p:nvGraphicFramePr>
        <p:xfrm>
          <a:off x="980901" y="1770611"/>
          <a:ext cx="10232967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080">
                  <a:extLst>
                    <a:ext uri="{9D8B030D-6E8A-4147-A177-3AD203B41FA5}">
                      <a16:colId xmlns:a16="http://schemas.microsoft.com/office/drawing/2014/main" val="3695392699"/>
                    </a:ext>
                  </a:extLst>
                </a:gridCol>
                <a:gridCol w="3013135">
                  <a:extLst>
                    <a:ext uri="{9D8B030D-6E8A-4147-A177-3AD203B41FA5}">
                      <a16:colId xmlns:a16="http://schemas.microsoft.com/office/drawing/2014/main" val="3549960609"/>
                    </a:ext>
                  </a:extLst>
                </a:gridCol>
                <a:gridCol w="6169752">
                  <a:extLst>
                    <a:ext uri="{9D8B030D-6E8A-4147-A177-3AD203B41FA5}">
                      <a16:colId xmlns:a16="http://schemas.microsoft.com/office/drawing/2014/main" val="1118965447"/>
                    </a:ext>
                  </a:extLst>
                </a:gridCol>
              </a:tblGrid>
              <a:tr h="150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110419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HS Ledergruppen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Lederworkshop om Den gode skole-hjem kommunikation.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Vi bruger input fra forældre- og lærerinddragelse til planlægning af medarbejderworkshoppen om udarbejdelse af et kodeks/et sæt retningslinjer for god kommunikation mellem skole og hjem.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09685"/>
                  </a:ext>
                </a:extLst>
              </a:tr>
              <a:tr h="595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050819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Fælles samling på Comwell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Kl. 12-1530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Oplæg om Den gode skole-hjem kommunikation ved Maria Akselvoll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454092"/>
                  </a:ext>
                </a:extLst>
              </a:tr>
              <a:tr h="89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Uge 32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Hver matrikel: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Punkt i forberedelsesugen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3 timer?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Workshop om skolekommunikation.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Målet er et kodeks/et sæt retningslinjer for god kommunikation mellem skole og hjem.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411475"/>
                  </a:ext>
                </a:extLst>
              </a:tr>
              <a:tr h="1203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Uge 33-34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Projektgruppe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Sammenskrivning af kodeks, som præsenteres for </a:t>
                      </a:r>
                      <a:r>
                        <a:rPr lang="da-DK" sz="1400" dirty="0" smtClean="0">
                          <a:effectLst/>
                        </a:rPr>
                        <a:t>skolebestyrelsen </a:t>
                      </a:r>
                      <a:r>
                        <a:rPr lang="da-DK" sz="1400" dirty="0">
                          <a:effectLst/>
                        </a:rPr>
                        <a:t>og HS Ledergruppen, som herefter planlægger hvordan lærere, forældre og elever skal præsenteres for materialet.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724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296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Præsentation</vt:lpstr>
      <vt:lpstr>Procesplan for implementering af Aula med fokus på den gode skole-hjem kommunikation.</vt:lpstr>
      <vt:lpstr>Procesplan – formål og mål</vt:lpstr>
      <vt:lpstr>Planen 1</vt:lpstr>
      <vt:lpstr>Planen 2</vt:lpstr>
    </vt:vector>
  </TitlesOfParts>
  <Company>Helsingør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Procesplan for implementering af Aula med fokus på den gode skole-hjem kommunikation.</dc:title>
  <dc:creator>Leo Bilgrav Nielsen</dc:creator>
  <cp:lastModifiedBy>Christina Rasmussen</cp:lastModifiedBy>
  <cp:revision>2</cp:revision>
  <dcterms:created xsi:type="dcterms:W3CDTF">2019-03-19T06:06:17Z</dcterms:created>
  <dcterms:modified xsi:type="dcterms:W3CDTF">2019-04-04T09:10:04Z</dcterms:modified>
</cp:coreProperties>
</file>